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png" ContentType="image/pn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Default Extension="jpg" ContentType="image/jpg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  <p:sldId id="354" r:id="rId104"/>
    <p:sldId id="355" r:id="rId105"/>
    <p:sldId id="356" r:id="rId106"/>
    <p:sldId id="357" r:id="rId107"/>
    <p:sldId id="358" r:id="rId108"/>
    <p:sldId id="359" r:id="rId109"/>
    <p:sldId id="360" r:id="rId110"/>
    <p:sldId id="361" r:id="rId111"/>
    <p:sldId id="362" r:id="rId112"/>
    <p:sldId id="363" r:id="rId113"/>
    <p:sldId id="364" r:id="rId114"/>
    <p:sldId id="365" r:id="rId115"/>
    <p:sldId id="366" r:id="rId116"/>
    <p:sldId id="367" r:id="rId117"/>
    <p:sldId id="368" r:id="rId118"/>
    <p:sldId id="369" r:id="rId119"/>
    <p:sldId id="370" r:id="rId120"/>
    <p:sldId id="371" r:id="rId121"/>
    <p:sldId id="372" r:id="rId122"/>
    <p:sldId id="373" r:id="rId123"/>
    <p:sldId id="374" r:id="rId124"/>
    <p:sldId id="375" r:id="rId125"/>
    <p:sldId id="376" r:id="rId126"/>
    <p:sldId id="377" r:id="rId127"/>
    <p:sldId id="378" r:id="rId128"/>
    <p:sldId id="379" r:id="rId129"/>
    <p:sldId id="380" r:id="rId130"/>
    <p:sldId id="381" r:id="rId131"/>
    <p:sldId id="382" r:id="rId132"/>
    <p:sldId id="383" r:id="rId133"/>
    <p:sldId id="384" r:id="rId134"/>
    <p:sldId id="385" r:id="rId135"/>
    <p:sldId id="386" r:id="rId136"/>
    <p:sldId id="387" r:id="rId137"/>
    <p:sldId id="388" r:id="rId138"/>
    <p:sldId id="389" r:id="rId139"/>
    <p:sldId id="390" r:id="rId140"/>
    <p:sldId id="391" r:id="rId141"/>
    <p:sldId id="392" r:id="rId142"/>
    <p:sldId id="393" r:id="rId143"/>
    <p:sldId id="394" r:id="rId144"/>
    <p:sldId id="395" r:id="rId145"/>
    <p:sldId id="396" r:id="rId146"/>
    <p:sldId id="397" r:id="rId147"/>
    <p:sldId id="398" r:id="rId148"/>
    <p:sldId id="399" r:id="rId149"/>
    <p:sldId id="400" r:id="rId150"/>
    <p:sldId id="401" r:id="rId151"/>
    <p:sldId id="402" r:id="rId152"/>
    <p:sldId id="403" r:id="rId153"/>
    <p:sldId id="404" r:id="rId154"/>
    <p:sldId id="405" r:id="rId155"/>
    <p:sldId id="406" r:id="rId156"/>
    <p:sldId id="407" r:id="rId157"/>
    <p:sldId id="408" r:id="rId158"/>
    <p:sldId id="409" r:id="rId159"/>
    <p:sldId id="410" r:id="rId160"/>
    <p:sldId id="411" r:id="rId161"/>
    <p:sldId id="412" r:id="rId162"/>
    <p:sldId id="413" r:id="rId163"/>
    <p:sldId id="414" r:id="rId164"/>
    <p:sldId id="415" r:id="rId165"/>
    <p:sldId id="416" r:id="rId166"/>
    <p:sldId id="417" r:id="rId167"/>
    <p:sldId id="418" r:id="rId168"/>
    <p:sldId id="419" r:id="rId169"/>
    <p:sldId id="420" r:id="rId170"/>
    <p:sldId id="421" r:id="rId171"/>
    <p:sldId id="422" r:id="rId172"/>
    <p:sldId id="423" r:id="rId173"/>
    <p:sldId id="424" r:id="rId174"/>
    <p:sldId id="425" r:id="rId175"/>
    <p:sldId id="426" r:id="rId176"/>
    <p:sldId id="427" r:id="rId177"/>
    <p:sldId id="428" r:id="rId178"/>
    <p:sldId id="429" r:id="rId179"/>
    <p:sldId id="430" r:id="rId180"/>
    <p:sldId id="431" r:id="rId181"/>
    <p:sldId id="432" r:id="rId182"/>
    <p:sldId id="433" r:id="rId183"/>
    <p:sldId id="434" r:id="rId184"/>
    <p:sldId id="435" r:id="rId185"/>
    <p:sldId id="436" r:id="rId186"/>
    <p:sldId id="437" r:id="rId187"/>
    <p:sldId id="438" r:id="rId188"/>
    <p:sldId id="439" r:id="rId189"/>
    <p:sldId id="440" r:id="rId190"/>
    <p:sldId id="441" r:id="rId191"/>
    <p:sldId id="442" r:id="rId192"/>
    <p:sldId id="443" r:id="rId193"/>
    <p:sldId id="444" r:id="rId194"/>
    <p:sldId id="445" r:id="rId195"/>
    <p:sldId id="446" r:id="rId196"/>
    <p:sldId id="447" r:id="rId197"/>
    <p:sldId id="448" r:id="rId198"/>
    <p:sldId id="449" r:id="rId199"/>
    <p:sldId id="450" r:id="rId200"/>
    <p:sldId id="451" r:id="rId201"/>
    <p:sldId id="452" r:id="rId202"/>
    <p:sldId id="453" r:id="rId203"/>
    <p:sldId id="454" r:id="rId204"/>
    <p:sldId id="455" r:id="rId205"/>
    <p:sldId id="456" r:id="rId206"/>
    <p:sldId id="457" r:id="rId207"/>
    <p:sldId id="458" r:id="rId208"/>
    <p:sldId id="459" r:id="rId209"/>
    <p:sldId id="460" r:id="rId210"/>
    <p:sldId id="461" r:id="rId211"/>
    <p:sldId id="462" r:id="rId212"/>
    <p:sldId id="463" r:id="rId213"/>
    <p:sldId id="464" r:id="rId214"/>
    <p:sldId id="465" r:id="rId215"/>
    <p:sldId id="466" r:id="rId216"/>
    <p:sldId id="467" r:id="rId217"/>
    <p:sldId id="468" r:id="rId218"/>
    <p:sldId id="469" r:id="rId219"/>
    <p:sldId id="470" r:id="rId220"/>
    <p:sldId id="471" r:id="rId221"/>
    <p:sldId id="472" r:id="rId222"/>
    <p:sldId id="473" r:id="rId223"/>
    <p:sldId id="474" r:id="rId224"/>
    <p:sldId id="475" r:id="rId225"/>
    <p:sldId id="476" r:id="rId226"/>
    <p:sldId id="477" r:id="rId227"/>
    <p:sldId id="478" r:id="rId228"/>
    <p:sldId id="479" r:id="rId229"/>
    <p:sldId id="480" r:id="rId230"/>
    <p:sldId id="481" r:id="rId231"/>
    <p:sldId id="482" r:id="rId232"/>
    <p:sldId id="483" r:id="rId233"/>
    <p:sldId id="484" r:id="rId234"/>
    <p:sldId id="485" r:id="rId235"/>
    <p:sldId id="486" r:id="rId236"/>
    <p:sldId id="487" r:id="rId237"/>
    <p:sldId id="488" r:id="rId238"/>
    <p:sldId id="489" r:id="rId239"/>
    <p:sldId id="490" r:id="rId240"/>
    <p:sldId id="491" r:id="rId241"/>
    <p:sldId id="492" r:id="rId242"/>
    <p:sldId id="493" r:id="rId243"/>
    <p:sldId id="494" r:id="rId244"/>
    <p:sldId id="495" r:id="rId245"/>
    <p:sldId id="496" r:id="rId246"/>
    <p:sldId id="497" r:id="rId247"/>
    <p:sldId id="498" r:id="rId248"/>
    <p:sldId id="499" r:id="rId249"/>
    <p:sldId id="500" r:id="rId250"/>
    <p:sldId id="501" r:id="rId251"/>
    <p:sldId id="502" r:id="rId252"/>
    <p:sldId id="503" r:id="rId253"/>
    <p:sldId id="504" r:id="rId254"/>
    <p:sldId id="505" r:id="rId255"/>
    <p:sldId id="506" r:id="rId256"/>
    <p:sldId id="507" r:id="rId257"/>
    <p:sldId id="508" r:id="rId258"/>
    <p:sldId id="509" r:id="rId259"/>
    <p:sldId id="510" r:id="rId260"/>
    <p:sldId id="511" r:id="rId261"/>
    <p:sldId id="512" r:id="rId262"/>
    <p:sldId id="513" r:id="rId263"/>
    <p:sldId id="514" r:id="rId264"/>
    <p:sldId id="515" r:id="rId265"/>
    <p:sldId id="516" r:id="rId266"/>
    <p:sldId id="517" r:id="rId267"/>
    <p:sldId id="518" r:id="rId268"/>
    <p:sldId id="519" r:id="rId269"/>
    <p:sldId id="520" r:id="rId270"/>
    <p:sldId id="521" r:id="rId271"/>
    <p:sldId id="522" r:id="rId272"/>
    <p:sldId id="523" r:id="rId273"/>
    <p:sldId id="524" r:id="rId274"/>
    <p:sldId id="525" r:id="rId275"/>
    <p:sldId id="526" r:id="rId276"/>
    <p:sldId id="527" r:id="rId277"/>
    <p:sldId id="528" r:id="rId278"/>
    <p:sldId id="529" r:id="rId279"/>
    <p:sldId id="530" r:id="rId280"/>
    <p:sldId id="531" r:id="rId281"/>
    <p:sldId id="532" r:id="rId282"/>
    <p:sldId id="533" r:id="rId283"/>
    <p:sldId id="534" r:id="rId284"/>
    <p:sldId id="535" r:id="rId285"/>
    <p:sldId id="536" r:id="rId286"/>
    <p:sldId id="537" r:id="rId287"/>
    <p:sldId id="538" r:id="rId288"/>
    <p:sldId id="539" r:id="rId289"/>
    <p:sldId id="540" r:id="rId290"/>
    <p:sldId id="541" r:id="rId291"/>
    <p:sldId id="542" r:id="rId292"/>
    <p:sldId id="543" r:id="rId293"/>
    <p:sldId id="544" r:id="rId294"/>
    <p:sldId id="545" r:id="rId295"/>
    <p:sldId id="546" r:id="rId296"/>
    <p:sldId id="547" r:id="rId297"/>
    <p:sldId id="548" r:id="rId298"/>
    <p:sldId id="549" r:id="rId299"/>
    <p:sldId id="550" r:id="rId300"/>
    <p:sldId id="551" r:id="rId301"/>
    <p:sldId id="552" r:id="rId302"/>
    <p:sldId id="553" r:id="rId303"/>
    <p:sldId id="554" r:id="rId304"/>
    <p:sldId id="555" r:id="rId305"/>
    <p:sldId id="556" r:id="rId306"/>
    <p:sldId id="557" r:id="rId307"/>
    <p:sldId id="558" r:id="rId308"/>
    <p:sldId id="559" r:id="rId309"/>
    <p:sldId id="560" r:id="rId310"/>
    <p:sldId id="561" r:id="rId311"/>
    <p:sldId id="562" r:id="rId312"/>
    <p:sldId id="563" r:id="rId313"/>
    <p:sldId id="564" r:id="rId314"/>
    <p:sldId id="565" r:id="rId315"/>
    <p:sldId id="566" r:id="rId316"/>
    <p:sldId id="567" r:id="rId317"/>
    <p:sldId id="568" r:id="rId318"/>
    <p:sldId id="569" r:id="rId319"/>
    <p:sldId id="570" r:id="rId320"/>
    <p:sldId id="571" r:id="rId321"/>
    <p:sldId id="572" r:id="rId322"/>
    <p:sldId id="573" r:id="rId323"/>
    <p:sldId id="574" r:id="rId324"/>
    <p:sldId id="575" r:id="rId325"/>
    <p:sldId id="576" r:id="rId326"/>
    <p:sldId id="577" r:id="rId327"/>
    <p:sldId id="578" r:id="rId328"/>
    <p:sldId id="579" r:id="rId329"/>
    <p:sldId id="580" r:id="rId330"/>
    <p:sldId id="581" r:id="rId331"/>
    <p:sldId id="582" r:id="rId332"/>
    <p:sldId id="583" r:id="rId333"/>
    <p:sldId id="584" r:id="rId334"/>
    <p:sldId id="585" r:id="rId335"/>
    <p:sldId id="586" r:id="rId336"/>
    <p:sldId id="587" r:id="rId337"/>
    <p:sldId id="588" r:id="rId338"/>
    <p:sldId id="589" r:id="rId339"/>
    <p:sldId id="590" r:id="rId340"/>
    <p:sldId id="591" r:id="rId341"/>
    <p:sldId id="592" r:id="rId342"/>
    <p:sldId id="593" r:id="rId343"/>
    <p:sldId id="594" r:id="rId344"/>
    <p:sldId id="595" r:id="rId345"/>
    <p:sldId id="596" r:id="rId346"/>
    <p:sldId id="597" r:id="rId347"/>
    <p:sldId id="598" r:id="rId348"/>
    <p:sldId id="599" r:id="rId349"/>
    <p:sldId id="600" r:id="rId350"/>
    <p:sldId id="601" r:id="rId351"/>
    <p:sldId id="602" r:id="rId352"/>
    <p:sldId id="603" r:id="rId353"/>
    <p:sldId id="604" r:id="rId354"/>
    <p:sldId id="605" r:id="rId355"/>
    <p:sldId id="606" r:id="rId356"/>
    <p:sldId id="607" r:id="rId357"/>
    <p:sldId id="608" r:id="rId358"/>
    <p:sldId id="609" r:id="rId359"/>
    <p:sldId id="610" r:id="rId360"/>
    <p:sldId id="611" r:id="rId361"/>
    <p:sldId id="612" r:id="rId362"/>
    <p:sldId id="613" r:id="rId363"/>
    <p:sldId id="614" r:id="rId364"/>
    <p:sldId id="615" r:id="rId365"/>
    <p:sldId id="616" r:id="rId366"/>
    <p:sldId id="617" r:id="rId367"/>
    <p:sldId id="618" r:id="rId368"/>
    <p:sldId id="619" r:id="rId369"/>
    <p:sldId id="620" r:id="rId370"/>
    <p:sldId id="621" r:id="rId371"/>
    <p:sldId id="622" r:id="rId372"/>
    <p:sldId id="623" r:id="rId373"/>
    <p:sldId id="624" r:id="rId374"/>
    <p:sldId id="625" r:id="rId375"/>
  </p:sldIdLst>
  <p:sldSz cx="13004800" cy="9753600"/>
  <p:notesSz cx="13004800" cy="97536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Relationship Id="rId57" Type="http://schemas.openxmlformats.org/officeDocument/2006/relationships/slide" Target="slides/slide52.xml"/><Relationship Id="rId58" Type="http://schemas.openxmlformats.org/officeDocument/2006/relationships/slide" Target="slides/slide53.xml"/><Relationship Id="rId59" Type="http://schemas.openxmlformats.org/officeDocument/2006/relationships/slide" Target="slides/slide54.xml"/><Relationship Id="rId60" Type="http://schemas.openxmlformats.org/officeDocument/2006/relationships/slide" Target="slides/slide55.xml"/><Relationship Id="rId61" Type="http://schemas.openxmlformats.org/officeDocument/2006/relationships/slide" Target="slides/slide56.xml"/><Relationship Id="rId62" Type="http://schemas.openxmlformats.org/officeDocument/2006/relationships/slide" Target="slides/slide57.xml"/><Relationship Id="rId63" Type="http://schemas.openxmlformats.org/officeDocument/2006/relationships/slide" Target="slides/slide58.xml"/><Relationship Id="rId64" Type="http://schemas.openxmlformats.org/officeDocument/2006/relationships/slide" Target="slides/slide59.xml"/><Relationship Id="rId65" Type="http://schemas.openxmlformats.org/officeDocument/2006/relationships/slide" Target="slides/slide60.xml"/><Relationship Id="rId66" Type="http://schemas.openxmlformats.org/officeDocument/2006/relationships/slide" Target="slides/slide61.xml"/><Relationship Id="rId67" Type="http://schemas.openxmlformats.org/officeDocument/2006/relationships/slide" Target="slides/slide62.xml"/><Relationship Id="rId68" Type="http://schemas.openxmlformats.org/officeDocument/2006/relationships/slide" Target="slides/slide63.xml"/><Relationship Id="rId69" Type="http://schemas.openxmlformats.org/officeDocument/2006/relationships/slide" Target="slides/slide64.xml"/><Relationship Id="rId70" Type="http://schemas.openxmlformats.org/officeDocument/2006/relationships/slide" Target="slides/slide65.xml"/><Relationship Id="rId71" Type="http://schemas.openxmlformats.org/officeDocument/2006/relationships/slide" Target="slides/slide66.xml"/><Relationship Id="rId72" Type="http://schemas.openxmlformats.org/officeDocument/2006/relationships/slide" Target="slides/slide67.xml"/><Relationship Id="rId73" Type="http://schemas.openxmlformats.org/officeDocument/2006/relationships/slide" Target="slides/slide68.xml"/><Relationship Id="rId74" Type="http://schemas.openxmlformats.org/officeDocument/2006/relationships/slide" Target="slides/slide69.xml"/><Relationship Id="rId75" Type="http://schemas.openxmlformats.org/officeDocument/2006/relationships/slide" Target="slides/slide70.xml"/><Relationship Id="rId76" Type="http://schemas.openxmlformats.org/officeDocument/2006/relationships/slide" Target="slides/slide71.xml"/><Relationship Id="rId77" Type="http://schemas.openxmlformats.org/officeDocument/2006/relationships/slide" Target="slides/slide72.xml"/><Relationship Id="rId78" Type="http://schemas.openxmlformats.org/officeDocument/2006/relationships/slide" Target="slides/slide73.xml"/><Relationship Id="rId79" Type="http://schemas.openxmlformats.org/officeDocument/2006/relationships/slide" Target="slides/slide74.xml"/><Relationship Id="rId80" Type="http://schemas.openxmlformats.org/officeDocument/2006/relationships/slide" Target="slides/slide75.xml"/><Relationship Id="rId81" Type="http://schemas.openxmlformats.org/officeDocument/2006/relationships/slide" Target="slides/slide76.xml"/><Relationship Id="rId82" Type="http://schemas.openxmlformats.org/officeDocument/2006/relationships/slide" Target="slides/slide77.xml"/><Relationship Id="rId83" Type="http://schemas.openxmlformats.org/officeDocument/2006/relationships/slide" Target="slides/slide78.xml"/><Relationship Id="rId84" Type="http://schemas.openxmlformats.org/officeDocument/2006/relationships/slide" Target="slides/slide79.xml"/><Relationship Id="rId85" Type="http://schemas.openxmlformats.org/officeDocument/2006/relationships/slide" Target="slides/slide80.xml"/><Relationship Id="rId86" Type="http://schemas.openxmlformats.org/officeDocument/2006/relationships/slide" Target="slides/slide81.xml"/><Relationship Id="rId87" Type="http://schemas.openxmlformats.org/officeDocument/2006/relationships/slide" Target="slides/slide82.xml"/><Relationship Id="rId88" Type="http://schemas.openxmlformats.org/officeDocument/2006/relationships/slide" Target="slides/slide83.xml"/><Relationship Id="rId89" Type="http://schemas.openxmlformats.org/officeDocument/2006/relationships/slide" Target="slides/slide84.xml"/><Relationship Id="rId90" Type="http://schemas.openxmlformats.org/officeDocument/2006/relationships/slide" Target="slides/slide85.xml"/><Relationship Id="rId91" Type="http://schemas.openxmlformats.org/officeDocument/2006/relationships/slide" Target="slides/slide86.xml"/><Relationship Id="rId92" Type="http://schemas.openxmlformats.org/officeDocument/2006/relationships/slide" Target="slides/slide87.xml"/><Relationship Id="rId93" Type="http://schemas.openxmlformats.org/officeDocument/2006/relationships/slide" Target="slides/slide88.xml"/><Relationship Id="rId94" Type="http://schemas.openxmlformats.org/officeDocument/2006/relationships/slide" Target="slides/slide89.xml"/><Relationship Id="rId95" Type="http://schemas.openxmlformats.org/officeDocument/2006/relationships/slide" Target="slides/slide90.xml"/><Relationship Id="rId96" Type="http://schemas.openxmlformats.org/officeDocument/2006/relationships/slide" Target="slides/slide91.xml"/><Relationship Id="rId97" Type="http://schemas.openxmlformats.org/officeDocument/2006/relationships/slide" Target="slides/slide92.xml"/><Relationship Id="rId98" Type="http://schemas.openxmlformats.org/officeDocument/2006/relationships/slide" Target="slides/slide93.xml"/><Relationship Id="rId99" Type="http://schemas.openxmlformats.org/officeDocument/2006/relationships/slide" Target="slides/slide94.xml"/><Relationship Id="rId100" Type="http://schemas.openxmlformats.org/officeDocument/2006/relationships/slide" Target="slides/slide95.xml"/><Relationship Id="rId101" Type="http://schemas.openxmlformats.org/officeDocument/2006/relationships/slide" Target="slides/slide96.xml"/><Relationship Id="rId102" Type="http://schemas.openxmlformats.org/officeDocument/2006/relationships/slide" Target="slides/slide97.xml"/><Relationship Id="rId103" Type="http://schemas.openxmlformats.org/officeDocument/2006/relationships/slide" Target="slides/slide98.xml"/><Relationship Id="rId104" Type="http://schemas.openxmlformats.org/officeDocument/2006/relationships/slide" Target="slides/slide99.xml"/><Relationship Id="rId105" Type="http://schemas.openxmlformats.org/officeDocument/2006/relationships/slide" Target="slides/slide100.xml"/><Relationship Id="rId106" Type="http://schemas.openxmlformats.org/officeDocument/2006/relationships/slide" Target="slides/slide101.xml"/><Relationship Id="rId107" Type="http://schemas.openxmlformats.org/officeDocument/2006/relationships/slide" Target="slides/slide102.xml"/><Relationship Id="rId108" Type="http://schemas.openxmlformats.org/officeDocument/2006/relationships/slide" Target="slides/slide103.xml"/><Relationship Id="rId109" Type="http://schemas.openxmlformats.org/officeDocument/2006/relationships/slide" Target="slides/slide104.xml"/><Relationship Id="rId110" Type="http://schemas.openxmlformats.org/officeDocument/2006/relationships/slide" Target="slides/slide105.xml"/><Relationship Id="rId111" Type="http://schemas.openxmlformats.org/officeDocument/2006/relationships/slide" Target="slides/slide106.xml"/><Relationship Id="rId112" Type="http://schemas.openxmlformats.org/officeDocument/2006/relationships/slide" Target="slides/slide107.xml"/><Relationship Id="rId113" Type="http://schemas.openxmlformats.org/officeDocument/2006/relationships/slide" Target="slides/slide108.xml"/><Relationship Id="rId114" Type="http://schemas.openxmlformats.org/officeDocument/2006/relationships/slide" Target="slides/slide109.xml"/><Relationship Id="rId115" Type="http://schemas.openxmlformats.org/officeDocument/2006/relationships/slide" Target="slides/slide110.xml"/><Relationship Id="rId116" Type="http://schemas.openxmlformats.org/officeDocument/2006/relationships/slide" Target="slides/slide111.xml"/><Relationship Id="rId117" Type="http://schemas.openxmlformats.org/officeDocument/2006/relationships/slide" Target="slides/slide112.xml"/><Relationship Id="rId118" Type="http://schemas.openxmlformats.org/officeDocument/2006/relationships/slide" Target="slides/slide113.xml"/><Relationship Id="rId119" Type="http://schemas.openxmlformats.org/officeDocument/2006/relationships/slide" Target="slides/slide114.xml"/><Relationship Id="rId120" Type="http://schemas.openxmlformats.org/officeDocument/2006/relationships/slide" Target="slides/slide115.xml"/><Relationship Id="rId121" Type="http://schemas.openxmlformats.org/officeDocument/2006/relationships/slide" Target="slides/slide116.xml"/><Relationship Id="rId122" Type="http://schemas.openxmlformats.org/officeDocument/2006/relationships/slide" Target="slides/slide117.xml"/><Relationship Id="rId123" Type="http://schemas.openxmlformats.org/officeDocument/2006/relationships/slide" Target="slides/slide118.xml"/><Relationship Id="rId124" Type="http://schemas.openxmlformats.org/officeDocument/2006/relationships/slide" Target="slides/slide119.xml"/><Relationship Id="rId125" Type="http://schemas.openxmlformats.org/officeDocument/2006/relationships/slide" Target="slides/slide120.xml"/><Relationship Id="rId126" Type="http://schemas.openxmlformats.org/officeDocument/2006/relationships/slide" Target="slides/slide121.xml"/><Relationship Id="rId127" Type="http://schemas.openxmlformats.org/officeDocument/2006/relationships/slide" Target="slides/slide122.xml"/><Relationship Id="rId128" Type="http://schemas.openxmlformats.org/officeDocument/2006/relationships/slide" Target="slides/slide123.xml"/><Relationship Id="rId129" Type="http://schemas.openxmlformats.org/officeDocument/2006/relationships/slide" Target="slides/slide124.xml"/><Relationship Id="rId130" Type="http://schemas.openxmlformats.org/officeDocument/2006/relationships/slide" Target="slides/slide125.xml"/><Relationship Id="rId131" Type="http://schemas.openxmlformats.org/officeDocument/2006/relationships/slide" Target="slides/slide126.xml"/><Relationship Id="rId132" Type="http://schemas.openxmlformats.org/officeDocument/2006/relationships/slide" Target="slides/slide127.xml"/><Relationship Id="rId133" Type="http://schemas.openxmlformats.org/officeDocument/2006/relationships/slide" Target="slides/slide128.xml"/><Relationship Id="rId134" Type="http://schemas.openxmlformats.org/officeDocument/2006/relationships/slide" Target="slides/slide129.xml"/><Relationship Id="rId135" Type="http://schemas.openxmlformats.org/officeDocument/2006/relationships/slide" Target="slides/slide130.xml"/><Relationship Id="rId136" Type="http://schemas.openxmlformats.org/officeDocument/2006/relationships/slide" Target="slides/slide131.xml"/><Relationship Id="rId137" Type="http://schemas.openxmlformats.org/officeDocument/2006/relationships/slide" Target="slides/slide132.xml"/><Relationship Id="rId138" Type="http://schemas.openxmlformats.org/officeDocument/2006/relationships/slide" Target="slides/slide133.xml"/><Relationship Id="rId139" Type="http://schemas.openxmlformats.org/officeDocument/2006/relationships/slide" Target="slides/slide134.xml"/><Relationship Id="rId140" Type="http://schemas.openxmlformats.org/officeDocument/2006/relationships/slide" Target="slides/slide135.xml"/><Relationship Id="rId141" Type="http://schemas.openxmlformats.org/officeDocument/2006/relationships/slide" Target="slides/slide136.xml"/><Relationship Id="rId142" Type="http://schemas.openxmlformats.org/officeDocument/2006/relationships/slide" Target="slides/slide137.xml"/><Relationship Id="rId143" Type="http://schemas.openxmlformats.org/officeDocument/2006/relationships/slide" Target="slides/slide138.xml"/><Relationship Id="rId144" Type="http://schemas.openxmlformats.org/officeDocument/2006/relationships/slide" Target="slides/slide139.xml"/><Relationship Id="rId145" Type="http://schemas.openxmlformats.org/officeDocument/2006/relationships/slide" Target="slides/slide140.xml"/><Relationship Id="rId146" Type="http://schemas.openxmlformats.org/officeDocument/2006/relationships/slide" Target="slides/slide141.xml"/><Relationship Id="rId147" Type="http://schemas.openxmlformats.org/officeDocument/2006/relationships/slide" Target="slides/slide142.xml"/><Relationship Id="rId148" Type="http://schemas.openxmlformats.org/officeDocument/2006/relationships/slide" Target="slides/slide143.xml"/><Relationship Id="rId149" Type="http://schemas.openxmlformats.org/officeDocument/2006/relationships/slide" Target="slides/slide144.xml"/><Relationship Id="rId150" Type="http://schemas.openxmlformats.org/officeDocument/2006/relationships/slide" Target="slides/slide145.xml"/><Relationship Id="rId151" Type="http://schemas.openxmlformats.org/officeDocument/2006/relationships/slide" Target="slides/slide146.xml"/><Relationship Id="rId152" Type="http://schemas.openxmlformats.org/officeDocument/2006/relationships/slide" Target="slides/slide147.xml"/><Relationship Id="rId153" Type="http://schemas.openxmlformats.org/officeDocument/2006/relationships/slide" Target="slides/slide148.xml"/><Relationship Id="rId154" Type="http://schemas.openxmlformats.org/officeDocument/2006/relationships/slide" Target="slides/slide149.xml"/><Relationship Id="rId155" Type="http://schemas.openxmlformats.org/officeDocument/2006/relationships/slide" Target="slides/slide150.xml"/><Relationship Id="rId156" Type="http://schemas.openxmlformats.org/officeDocument/2006/relationships/slide" Target="slides/slide151.xml"/><Relationship Id="rId157" Type="http://schemas.openxmlformats.org/officeDocument/2006/relationships/slide" Target="slides/slide152.xml"/><Relationship Id="rId158" Type="http://schemas.openxmlformats.org/officeDocument/2006/relationships/slide" Target="slides/slide153.xml"/><Relationship Id="rId159" Type="http://schemas.openxmlformats.org/officeDocument/2006/relationships/slide" Target="slides/slide154.xml"/><Relationship Id="rId160" Type="http://schemas.openxmlformats.org/officeDocument/2006/relationships/slide" Target="slides/slide155.xml"/><Relationship Id="rId161" Type="http://schemas.openxmlformats.org/officeDocument/2006/relationships/slide" Target="slides/slide156.xml"/><Relationship Id="rId162" Type="http://schemas.openxmlformats.org/officeDocument/2006/relationships/slide" Target="slides/slide157.xml"/><Relationship Id="rId163" Type="http://schemas.openxmlformats.org/officeDocument/2006/relationships/slide" Target="slides/slide158.xml"/><Relationship Id="rId164" Type="http://schemas.openxmlformats.org/officeDocument/2006/relationships/slide" Target="slides/slide159.xml"/><Relationship Id="rId165" Type="http://schemas.openxmlformats.org/officeDocument/2006/relationships/slide" Target="slides/slide160.xml"/><Relationship Id="rId166" Type="http://schemas.openxmlformats.org/officeDocument/2006/relationships/slide" Target="slides/slide161.xml"/><Relationship Id="rId167" Type="http://schemas.openxmlformats.org/officeDocument/2006/relationships/slide" Target="slides/slide162.xml"/><Relationship Id="rId168" Type="http://schemas.openxmlformats.org/officeDocument/2006/relationships/slide" Target="slides/slide163.xml"/><Relationship Id="rId169" Type="http://schemas.openxmlformats.org/officeDocument/2006/relationships/slide" Target="slides/slide164.xml"/><Relationship Id="rId170" Type="http://schemas.openxmlformats.org/officeDocument/2006/relationships/slide" Target="slides/slide165.xml"/><Relationship Id="rId171" Type="http://schemas.openxmlformats.org/officeDocument/2006/relationships/slide" Target="slides/slide166.xml"/><Relationship Id="rId172" Type="http://schemas.openxmlformats.org/officeDocument/2006/relationships/slide" Target="slides/slide167.xml"/><Relationship Id="rId173" Type="http://schemas.openxmlformats.org/officeDocument/2006/relationships/slide" Target="slides/slide168.xml"/><Relationship Id="rId174" Type="http://schemas.openxmlformats.org/officeDocument/2006/relationships/slide" Target="slides/slide169.xml"/><Relationship Id="rId175" Type="http://schemas.openxmlformats.org/officeDocument/2006/relationships/slide" Target="slides/slide170.xml"/><Relationship Id="rId176" Type="http://schemas.openxmlformats.org/officeDocument/2006/relationships/slide" Target="slides/slide171.xml"/><Relationship Id="rId177" Type="http://schemas.openxmlformats.org/officeDocument/2006/relationships/slide" Target="slides/slide172.xml"/><Relationship Id="rId178" Type="http://schemas.openxmlformats.org/officeDocument/2006/relationships/slide" Target="slides/slide173.xml"/><Relationship Id="rId179" Type="http://schemas.openxmlformats.org/officeDocument/2006/relationships/slide" Target="slides/slide174.xml"/><Relationship Id="rId180" Type="http://schemas.openxmlformats.org/officeDocument/2006/relationships/slide" Target="slides/slide175.xml"/><Relationship Id="rId181" Type="http://schemas.openxmlformats.org/officeDocument/2006/relationships/slide" Target="slides/slide176.xml"/><Relationship Id="rId182" Type="http://schemas.openxmlformats.org/officeDocument/2006/relationships/slide" Target="slides/slide177.xml"/><Relationship Id="rId183" Type="http://schemas.openxmlformats.org/officeDocument/2006/relationships/slide" Target="slides/slide178.xml"/><Relationship Id="rId184" Type="http://schemas.openxmlformats.org/officeDocument/2006/relationships/slide" Target="slides/slide179.xml"/><Relationship Id="rId185" Type="http://schemas.openxmlformats.org/officeDocument/2006/relationships/slide" Target="slides/slide180.xml"/><Relationship Id="rId186" Type="http://schemas.openxmlformats.org/officeDocument/2006/relationships/slide" Target="slides/slide181.xml"/><Relationship Id="rId187" Type="http://schemas.openxmlformats.org/officeDocument/2006/relationships/slide" Target="slides/slide182.xml"/><Relationship Id="rId188" Type="http://schemas.openxmlformats.org/officeDocument/2006/relationships/slide" Target="slides/slide183.xml"/><Relationship Id="rId189" Type="http://schemas.openxmlformats.org/officeDocument/2006/relationships/slide" Target="slides/slide184.xml"/><Relationship Id="rId190" Type="http://schemas.openxmlformats.org/officeDocument/2006/relationships/slide" Target="slides/slide185.xml"/><Relationship Id="rId191" Type="http://schemas.openxmlformats.org/officeDocument/2006/relationships/slide" Target="slides/slide186.xml"/><Relationship Id="rId192" Type="http://schemas.openxmlformats.org/officeDocument/2006/relationships/slide" Target="slides/slide187.xml"/><Relationship Id="rId193" Type="http://schemas.openxmlformats.org/officeDocument/2006/relationships/slide" Target="slides/slide188.xml"/><Relationship Id="rId194" Type="http://schemas.openxmlformats.org/officeDocument/2006/relationships/slide" Target="slides/slide189.xml"/><Relationship Id="rId195" Type="http://schemas.openxmlformats.org/officeDocument/2006/relationships/slide" Target="slides/slide190.xml"/><Relationship Id="rId196" Type="http://schemas.openxmlformats.org/officeDocument/2006/relationships/slide" Target="slides/slide191.xml"/><Relationship Id="rId197" Type="http://schemas.openxmlformats.org/officeDocument/2006/relationships/slide" Target="slides/slide192.xml"/><Relationship Id="rId198" Type="http://schemas.openxmlformats.org/officeDocument/2006/relationships/slide" Target="slides/slide193.xml"/><Relationship Id="rId199" Type="http://schemas.openxmlformats.org/officeDocument/2006/relationships/slide" Target="slides/slide194.xml"/><Relationship Id="rId200" Type="http://schemas.openxmlformats.org/officeDocument/2006/relationships/slide" Target="slides/slide195.xml"/><Relationship Id="rId201" Type="http://schemas.openxmlformats.org/officeDocument/2006/relationships/slide" Target="slides/slide196.xml"/><Relationship Id="rId202" Type="http://schemas.openxmlformats.org/officeDocument/2006/relationships/slide" Target="slides/slide197.xml"/><Relationship Id="rId203" Type="http://schemas.openxmlformats.org/officeDocument/2006/relationships/slide" Target="slides/slide198.xml"/><Relationship Id="rId204" Type="http://schemas.openxmlformats.org/officeDocument/2006/relationships/slide" Target="slides/slide199.xml"/><Relationship Id="rId205" Type="http://schemas.openxmlformats.org/officeDocument/2006/relationships/slide" Target="slides/slide200.xml"/><Relationship Id="rId206" Type="http://schemas.openxmlformats.org/officeDocument/2006/relationships/slide" Target="slides/slide201.xml"/><Relationship Id="rId207" Type="http://schemas.openxmlformats.org/officeDocument/2006/relationships/slide" Target="slides/slide202.xml"/><Relationship Id="rId208" Type="http://schemas.openxmlformats.org/officeDocument/2006/relationships/slide" Target="slides/slide203.xml"/><Relationship Id="rId209" Type="http://schemas.openxmlformats.org/officeDocument/2006/relationships/slide" Target="slides/slide204.xml"/><Relationship Id="rId210" Type="http://schemas.openxmlformats.org/officeDocument/2006/relationships/slide" Target="slides/slide205.xml"/><Relationship Id="rId211" Type="http://schemas.openxmlformats.org/officeDocument/2006/relationships/slide" Target="slides/slide206.xml"/><Relationship Id="rId212" Type="http://schemas.openxmlformats.org/officeDocument/2006/relationships/slide" Target="slides/slide207.xml"/><Relationship Id="rId213" Type="http://schemas.openxmlformats.org/officeDocument/2006/relationships/slide" Target="slides/slide208.xml"/><Relationship Id="rId214" Type="http://schemas.openxmlformats.org/officeDocument/2006/relationships/slide" Target="slides/slide209.xml"/><Relationship Id="rId215" Type="http://schemas.openxmlformats.org/officeDocument/2006/relationships/slide" Target="slides/slide210.xml"/><Relationship Id="rId216" Type="http://schemas.openxmlformats.org/officeDocument/2006/relationships/slide" Target="slides/slide211.xml"/><Relationship Id="rId217" Type="http://schemas.openxmlformats.org/officeDocument/2006/relationships/slide" Target="slides/slide212.xml"/><Relationship Id="rId218" Type="http://schemas.openxmlformats.org/officeDocument/2006/relationships/slide" Target="slides/slide213.xml"/><Relationship Id="rId219" Type="http://schemas.openxmlformats.org/officeDocument/2006/relationships/slide" Target="slides/slide214.xml"/><Relationship Id="rId220" Type="http://schemas.openxmlformats.org/officeDocument/2006/relationships/slide" Target="slides/slide215.xml"/><Relationship Id="rId221" Type="http://schemas.openxmlformats.org/officeDocument/2006/relationships/slide" Target="slides/slide216.xml"/><Relationship Id="rId222" Type="http://schemas.openxmlformats.org/officeDocument/2006/relationships/slide" Target="slides/slide217.xml"/><Relationship Id="rId223" Type="http://schemas.openxmlformats.org/officeDocument/2006/relationships/slide" Target="slides/slide218.xml"/><Relationship Id="rId224" Type="http://schemas.openxmlformats.org/officeDocument/2006/relationships/slide" Target="slides/slide219.xml"/><Relationship Id="rId225" Type="http://schemas.openxmlformats.org/officeDocument/2006/relationships/slide" Target="slides/slide220.xml"/><Relationship Id="rId226" Type="http://schemas.openxmlformats.org/officeDocument/2006/relationships/slide" Target="slides/slide221.xml"/><Relationship Id="rId227" Type="http://schemas.openxmlformats.org/officeDocument/2006/relationships/slide" Target="slides/slide222.xml"/><Relationship Id="rId228" Type="http://schemas.openxmlformats.org/officeDocument/2006/relationships/slide" Target="slides/slide223.xml"/><Relationship Id="rId229" Type="http://schemas.openxmlformats.org/officeDocument/2006/relationships/slide" Target="slides/slide224.xml"/><Relationship Id="rId230" Type="http://schemas.openxmlformats.org/officeDocument/2006/relationships/slide" Target="slides/slide225.xml"/><Relationship Id="rId231" Type="http://schemas.openxmlformats.org/officeDocument/2006/relationships/slide" Target="slides/slide226.xml"/><Relationship Id="rId232" Type="http://schemas.openxmlformats.org/officeDocument/2006/relationships/slide" Target="slides/slide227.xml"/><Relationship Id="rId233" Type="http://schemas.openxmlformats.org/officeDocument/2006/relationships/slide" Target="slides/slide228.xml"/><Relationship Id="rId234" Type="http://schemas.openxmlformats.org/officeDocument/2006/relationships/slide" Target="slides/slide229.xml"/><Relationship Id="rId235" Type="http://schemas.openxmlformats.org/officeDocument/2006/relationships/slide" Target="slides/slide230.xml"/><Relationship Id="rId236" Type="http://schemas.openxmlformats.org/officeDocument/2006/relationships/slide" Target="slides/slide231.xml"/><Relationship Id="rId237" Type="http://schemas.openxmlformats.org/officeDocument/2006/relationships/slide" Target="slides/slide232.xml"/><Relationship Id="rId238" Type="http://schemas.openxmlformats.org/officeDocument/2006/relationships/slide" Target="slides/slide233.xml"/><Relationship Id="rId239" Type="http://schemas.openxmlformats.org/officeDocument/2006/relationships/slide" Target="slides/slide234.xml"/><Relationship Id="rId240" Type="http://schemas.openxmlformats.org/officeDocument/2006/relationships/slide" Target="slides/slide235.xml"/><Relationship Id="rId241" Type="http://schemas.openxmlformats.org/officeDocument/2006/relationships/slide" Target="slides/slide236.xml"/><Relationship Id="rId242" Type="http://schemas.openxmlformats.org/officeDocument/2006/relationships/slide" Target="slides/slide237.xml"/><Relationship Id="rId243" Type="http://schemas.openxmlformats.org/officeDocument/2006/relationships/slide" Target="slides/slide238.xml"/><Relationship Id="rId244" Type="http://schemas.openxmlformats.org/officeDocument/2006/relationships/slide" Target="slides/slide239.xml"/><Relationship Id="rId245" Type="http://schemas.openxmlformats.org/officeDocument/2006/relationships/slide" Target="slides/slide240.xml"/><Relationship Id="rId246" Type="http://schemas.openxmlformats.org/officeDocument/2006/relationships/slide" Target="slides/slide241.xml"/><Relationship Id="rId247" Type="http://schemas.openxmlformats.org/officeDocument/2006/relationships/slide" Target="slides/slide242.xml"/><Relationship Id="rId248" Type="http://schemas.openxmlformats.org/officeDocument/2006/relationships/slide" Target="slides/slide243.xml"/><Relationship Id="rId249" Type="http://schemas.openxmlformats.org/officeDocument/2006/relationships/slide" Target="slides/slide244.xml"/><Relationship Id="rId250" Type="http://schemas.openxmlformats.org/officeDocument/2006/relationships/slide" Target="slides/slide245.xml"/><Relationship Id="rId251" Type="http://schemas.openxmlformats.org/officeDocument/2006/relationships/slide" Target="slides/slide246.xml"/><Relationship Id="rId252" Type="http://schemas.openxmlformats.org/officeDocument/2006/relationships/slide" Target="slides/slide247.xml"/><Relationship Id="rId253" Type="http://schemas.openxmlformats.org/officeDocument/2006/relationships/slide" Target="slides/slide248.xml"/><Relationship Id="rId254" Type="http://schemas.openxmlformats.org/officeDocument/2006/relationships/slide" Target="slides/slide249.xml"/><Relationship Id="rId255" Type="http://schemas.openxmlformats.org/officeDocument/2006/relationships/slide" Target="slides/slide250.xml"/><Relationship Id="rId256" Type="http://schemas.openxmlformats.org/officeDocument/2006/relationships/slide" Target="slides/slide251.xml"/><Relationship Id="rId257" Type="http://schemas.openxmlformats.org/officeDocument/2006/relationships/slide" Target="slides/slide252.xml"/><Relationship Id="rId258" Type="http://schemas.openxmlformats.org/officeDocument/2006/relationships/slide" Target="slides/slide253.xml"/><Relationship Id="rId259" Type="http://schemas.openxmlformats.org/officeDocument/2006/relationships/slide" Target="slides/slide254.xml"/><Relationship Id="rId260" Type="http://schemas.openxmlformats.org/officeDocument/2006/relationships/slide" Target="slides/slide255.xml"/><Relationship Id="rId261" Type="http://schemas.openxmlformats.org/officeDocument/2006/relationships/slide" Target="slides/slide256.xml"/><Relationship Id="rId262" Type="http://schemas.openxmlformats.org/officeDocument/2006/relationships/slide" Target="slides/slide257.xml"/><Relationship Id="rId263" Type="http://schemas.openxmlformats.org/officeDocument/2006/relationships/slide" Target="slides/slide258.xml"/><Relationship Id="rId264" Type="http://schemas.openxmlformats.org/officeDocument/2006/relationships/slide" Target="slides/slide259.xml"/><Relationship Id="rId265" Type="http://schemas.openxmlformats.org/officeDocument/2006/relationships/slide" Target="slides/slide260.xml"/><Relationship Id="rId266" Type="http://schemas.openxmlformats.org/officeDocument/2006/relationships/slide" Target="slides/slide261.xml"/><Relationship Id="rId267" Type="http://schemas.openxmlformats.org/officeDocument/2006/relationships/slide" Target="slides/slide262.xml"/><Relationship Id="rId268" Type="http://schemas.openxmlformats.org/officeDocument/2006/relationships/slide" Target="slides/slide263.xml"/><Relationship Id="rId269" Type="http://schemas.openxmlformats.org/officeDocument/2006/relationships/slide" Target="slides/slide264.xml"/><Relationship Id="rId270" Type="http://schemas.openxmlformats.org/officeDocument/2006/relationships/slide" Target="slides/slide265.xml"/><Relationship Id="rId271" Type="http://schemas.openxmlformats.org/officeDocument/2006/relationships/slide" Target="slides/slide266.xml"/><Relationship Id="rId272" Type="http://schemas.openxmlformats.org/officeDocument/2006/relationships/slide" Target="slides/slide267.xml"/><Relationship Id="rId273" Type="http://schemas.openxmlformats.org/officeDocument/2006/relationships/slide" Target="slides/slide268.xml"/><Relationship Id="rId274" Type="http://schemas.openxmlformats.org/officeDocument/2006/relationships/slide" Target="slides/slide269.xml"/><Relationship Id="rId275" Type="http://schemas.openxmlformats.org/officeDocument/2006/relationships/slide" Target="slides/slide270.xml"/><Relationship Id="rId276" Type="http://schemas.openxmlformats.org/officeDocument/2006/relationships/slide" Target="slides/slide271.xml"/><Relationship Id="rId277" Type="http://schemas.openxmlformats.org/officeDocument/2006/relationships/slide" Target="slides/slide272.xml"/><Relationship Id="rId278" Type="http://schemas.openxmlformats.org/officeDocument/2006/relationships/slide" Target="slides/slide273.xml"/><Relationship Id="rId279" Type="http://schemas.openxmlformats.org/officeDocument/2006/relationships/slide" Target="slides/slide274.xml"/><Relationship Id="rId280" Type="http://schemas.openxmlformats.org/officeDocument/2006/relationships/slide" Target="slides/slide275.xml"/><Relationship Id="rId281" Type="http://schemas.openxmlformats.org/officeDocument/2006/relationships/slide" Target="slides/slide276.xml"/><Relationship Id="rId282" Type="http://schemas.openxmlformats.org/officeDocument/2006/relationships/slide" Target="slides/slide277.xml"/><Relationship Id="rId283" Type="http://schemas.openxmlformats.org/officeDocument/2006/relationships/slide" Target="slides/slide278.xml"/><Relationship Id="rId284" Type="http://schemas.openxmlformats.org/officeDocument/2006/relationships/slide" Target="slides/slide279.xml"/><Relationship Id="rId285" Type="http://schemas.openxmlformats.org/officeDocument/2006/relationships/slide" Target="slides/slide280.xml"/><Relationship Id="rId286" Type="http://schemas.openxmlformats.org/officeDocument/2006/relationships/slide" Target="slides/slide281.xml"/><Relationship Id="rId287" Type="http://schemas.openxmlformats.org/officeDocument/2006/relationships/slide" Target="slides/slide282.xml"/><Relationship Id="rId288" Type="http://schemas.openxmlformats.org/officeDocument/2006/relationships/slide" Target="slides/slide283.xml"/><Relationship Id="rId289" Type="http://schemas.openxmlformats.org/officeDocument/2006/relationships/slide" Target="slides/slide284.xml"/><Relationship Id="rId290" Type="http://schemas.openxmlformats.org/officeDocument/2006/relationships/slide" Target="slides/slide285.xml"/><Relationship Id="rId291" Type="http://schemas.openxmlformats.org/officeDocument/2006/relationships/slide" Target="slides/slide286.xml"/><Relationship Id="rId292" Type="http://schemas.openxmlformats.org/officeDocument/2006/relationships/slide" Target="slides/slide287.xml"/><Relationship Id="rId293" Type="http://schemas.openxmlformats.org/officeDocument/2006/relationships/slide" Target="slides/slide288.xml"/><Relationship Id="rId294" Type="http://schemas.openxmlformats.org/officeDocument/2006/relationships/slide" Target="slides/slide289.xml"/><Relationship Id="rId295" Type="http://schemas.openxmlformats.org/officeDocument/2006/relationships/slide" Target="slides/slide290.xml"/><Relationship Id="rId296" Type="http://schemas.openxmlformats.org/officeDocument/2006/relationships/slide" Target="slides/slide291.xml"/><Relationship Id="rId297" Type="http://schemas.openxmlformats.org/officeDocument/2006/relationships/slide" Target="slides/slide292.xml"/><Relationship Id="rId298" Type="http://schemas.openxmlformats.org/officeDocument/2006/relationships/slide" Target="slides/slide293.xml"/><Relationship Id="rId299" Type="http://schemas.openxmlformats.org/officeDocument/2006/relationships/slide" Target="slides/slide294.xml"/><Relationship Id="rId300" Type="http://schemas.openxmlformats.org/officeDocument/2006/relationships/slide" Target="slides/slide295.xml"/><Relationship Id="rId301" Type="http://schemas.openxmlformats.org/officeDocument/2006/relationships/slide" Target="slides/slide296.xml"/><Relationship Id="rId302" Type="http://schemas.openxmlformats.org/officeDocument/2006/relationships/slide" Target="slides/slide297.xml"/><Relationship Id="rId303" Type="http://schemas.openxmlformats.org/officeDocument/2006/relationships/slide" Target="slides/slide298.xml"/><Relationship Id="rId304" Type="http://schemas.openxmlformats.org/officeDocument/2006/relationships/slide" Target="slides/slide299.xml"/><Relationship Id="rId305" Type="http://schemas.openxmlformats.org/officeDocument/2006/relationships/slide" Target="slides/slide300.xml"/><Relationship Id="rId306" Type="http://schemas.openxmlformats.org/officeDocument/2006/relationships/slide" Target="slides/slide301.xml"/><Relationship Id="rId307" Type="http://schemas.openxmlformats.org/officeDocument/2006/relationships/slide" Target="slides/slide302.xml"/><Relationship Id="rId308" Type="http://schemas.openxmlformats.org/officeDocument/2006/relationships/slide" Target="slides/slide303.xml"/><Relationship Id="rId309" Type="http://schemas.openxmlformats.org/officeDocument/2006/relationships/slide" Target="slides/slide304.xml"/><Relationship Id="rId310" Type="http://schemas.openxmlformats.org/officeDocument/2006/relationships/slide" Target="slides/slide305.xml"/><Relationship Id="rId311" Type="http://schemas.openxmlformats.org/officeDocument/2006/relationships/slide" Target="slides/slide306.xml"/><Relationship Id="rId312" Type="http://schemas.openxmlformats.org/officeDocument/2006/relationships/slide" Target="slides/slide307.xml"/><Relationship Id="rId313" Type="http://schemas.openxmlformats.org/officeDocument/2006/relationships/slide" Target="slides/slide308.xml"/><Relationship Id="rId314" Type="http://schemas.openxmlformats.org/officeDocument/2006/relationships/slide" Target="slides/slide309.xml"/><Relationship Id="rId315" Type="http://schemas.openxmlformats.org/officeDocument/2006/relationships/slide" Target="slides/slide310.xml"/><Relationship Id="rId316" Type="http://schemas.openxmlformats.org/officeDocument/2006/relationships/slide" Target="slides/slide311.xml"/><Relationship Id="rId317" Type="http://schemas.openxmlformats.org/officeDocument/2006/relationships/slide" Target="slides/slide312.xml"/><Relationship Id="rId318" Type="http://schemas.openxmlformats.org/officeDocument/2006/relationships/slide" Target="slides/slide313.xml"/><Relationship Id="rId319" Type="http://schemas.openxmlformats.org/officeDocument/2006/relationships/slide" Target="slides/slide314.xml"/><Relationship Id="rId320" Type="http://schemas.openxmlformats.org/officeDocument/2006/relationships/slide" Target="slides/slide315.xml"/><Relationship Id="rId321" Type="http://schemas.openxmlformats.org/officeDocument/2006/relationships/slide" Target="slides/slide316.xml"/><Relationship Id="rId322" Type="http://schemas.openxmlformats.org/officeDocument/2006/relationships/slide" Target="slides/slide317.xml"/><Relationship Id="rId323" Type="http://schemas.openxmlformats.org/officeDocument/2006/relationships/slide" Target="slides/slide318.xml"/><Relationship Id="rId324" Type="http://schemas.openxmlformats.org/officeDocument/2006/relationships/slide" Target="slides/slide319.xml"/><Relationship Id="rId325" Type="http://schemas.openxmlformats.org/officeDocument/2006/relationships/slide" Target="slides/slide320.xml"/><Relationship Id="rId326" Type="http://schemas.openxmlformats.org/officeDocument/2006/relationships/slide" Target="slides/slide321.xml"/><Relationship Id="rId327" Type="http://schemas.openxmlformats.org/officeDocument/2006/relationships/slide" Target="slides/slide322.xml"/><Relationship Id="rId328" Type="http://schemas.openxmlformats.org/officeDocument/2006/relationships/slide" Target="slides/slide323.xml"/><Relationship Id="rId329" Type="http://schemas.openxmlformats.org/officeDocument/2006/relationships/slide" Target="slides/slide324.xml"/><Relationship Id="rId330" Type="http://schemas.openxmlformats.org/officeDocument/2006/relationships/slide" Target="slides/slide325.xml"/><Relationship Id="rId331" Type="http://schemas.openxmlformats.org/officeDocument/2006/relationships/slide" Target="slides/slide326.xml"/><Relationship Id="rId332" Type="http://schemas.openxmlformats.org/officeDocument/2006/relationships/slide" Target="slides/slide327.xml"/><Relationship Id="rId333" Type="http://schemas.openxmlformats.org/officeDocument/2006/relationships/slide" Target="slides/slide328.xml"/><Relationship Id="rId334" Type="http://schemas.openxmlformats.org/officeDocument/2006/relationships/slide" Target="slides/slide329.xml"/><Relationship Id="rId335" Type="http://schemas.openxmlformats.org/officeDocument/2006/relationships/slide" Target="slides/slide330.xml"/><Relationship Id="rId336" Type="http://schemas.openxmlformats.org/officeDocument/2006/relationships/slide" Target="slides/slide331.xml"/><Relationship Id="rId337" Type="http://schemas.openxmlformats.org/officeDocument/2006/relationships/slide" Target="slides/slide332.xml"/><Relationship Id="rId338" Type="http://schemas.openxmlformats.org/officeDocument/2006/relationships/slide" Target="slides/slide333.xml"/><Relationship Id="rId339" Type="http://schemas.openxmlformats.org/officeDocument/2006/relationships/slide" Target="slides/slide334.xml"/><Relationship Id="rId340" Type="http://schemas.openxmlformats.org/officeDocument/2006/relationships/slide" Target="slides/slide335.xml"/><Relationship Id="rId341" Type="http://schemas.openxmlformats.org/officeDocument/2006/relationships/slide" Target="slides/slide336.xml"/><Relationship Id="rId342" Type="http://schemas.openxmlformats.org/officeDocument/2006/relationships/slide" Target="slides/slide337.xml"/><Relationship Id="rId343" Type="http://schemas.openxmlformats.org/officeDocument/2006/relationships/slide" Target="slides/slide338.xml"/><Relationship Id="rId344" Type="http://schemas.openxmlformats.org/officeDocument/2006/relationships/slide" Target="slides/slide339.xml"/><Relationship Id="rId345" Type="http://schemas.openxmlformats.org/officeDocument/2006/relationships/slide" Target="slides/slide340.xml"/><Relationship Id="rId346" Type="http://schemas.openxmlformats.org/officeDocument/2006/relationships/slide" Target="slides/slide341.xml"/><Relationship Id="rId347" Type="http://schemas.openxmlformats.org/officeDocument/2006/relationships/slide" Target="slides/slide342.xml"/><Relationship Id="rId348" Type="http://schemas.openxmlformats.org/officeDocument/2006/relationships/slide" Target="slides/slide343.xml"/><Relationship Id="rId349" Type="http://schemas.openxmlformats.org/officeDocument/2006/relationships/slide" Target="slides/slide344.xml"/><Relationship Id="rId350" Type="http://schemas.openxmlformats.org/officeDocument/2006/relationships/slide" Target="slides/slide345.xml"/><Relationship Id="rId351" Type="http://schemas.openxmlformats.org/officeDocument/2006/relationships/slide" Target="slides/slide346.xml"/><Relationship Id="rId352" Type="http://schemas.openxmlformats.org/officeDocument/2006/relationships/slide" Target="slides/slide347.xml"/><Relationship Id="rId353" Type="http://schemas.openxmlformats.org/officeDocument/2006/relationships/slide" Target="slides/slide348.xml"/><Relationship Id="rId354" Type="http://schemas.openxmlformats.org/officeDocument/2006/relationships/slide" Target="slides/slide349.xml"/><Relationship Id="rId355" Type="http://schemas.openxmlformats.org/officeDocument/2006/relationships/slide" Target="slides/slide350.xml"/><Relationship Id="rId356" Type="http://schemas.openxmlformats.org/officeDocument/2006/relationships/slide" Target="slides/slide351.xml"/><Relationship Id="rId357" Type="http://schemas.openxmlformats.org/officeDocument/2006/relationships/slide" Target="slides/slide352.xml"/><Relationship Id="rId358" Type="http://schemas.openxmlformats.org/officeDocument/2006/relationships/slide" Target="slides/slide353.xml"/><Relationship Id="rId359" Type="http://schemas.openxmlformats.org/officeDocument/2006/relationships/slide" Target="slides/slide354.xml"/><Relationship Id="rId360" Type="http://schemas.openxmlformats.org/officeDocument/2006/relationships/slide" Target="slides/slide355.xml"/><Relationship Id="rId361" Type="http://schemas.openxmlformats.org/officeDocument/2006/relationships/slide" Target="slides/slide356.xml"/><Relationship Id="rId362" Type="http://schemas.openxmlformats.org/officeDocument/2006/relationships/slide" Target="slides/slide357.xml"/><Relationship Id="rId363" Type="http://schemas.openxmlformats.org/officeDocument/2006/relationships/slide" Target="slides/slide358.xml"/><Relationship Id="rId364" Type="http://schemas.openxmlformats.org/officeDocument/2006/relationships/slide" Target="slides/slide359.xml"/><Relationship Id="rId365" Type="http://schemas.openxmlformats.org/officeDocument/2006/relationships/slide" Target="slides/slide360.xml"/><Relationship Id="rId366" Type="http://schemas.openxmlformats.org/officeDocument/2006/relationships/slide" Target="slides/slide361.xml"/><Relationship Id="rId367" Type="http://schemas.openxmlformats.org/officeDocument/2006/relationships/slide" Target="slides/slide362.xml"/><Relationship Id="rId368" Type="http://schemas.openxmlformats.org/officeDocument/2006/relationships/slide" Target="slides/slide363.xml"/><Relationship Id="rId369" Type="http://schemas.openxmlformats.org/officeDocument/2006/relationships/slide" Target="slides/slide364.xml"/><Relationship Id="rId370" Type="http://schemas.openxmlformats.org/officeDocument/2006/relationships/slide" Target="slides/slide365.xml"/><Relationship Id="rId371" Type="http://schemas.openxmlformats.org/officeDocument/2006/relationships/slide" Target="slides/slide366.xml"/><Relationship Id="rId372" Type="http://schemas.openxmlformats.org/officeDocument/2006/relationships/slide" Target="slides/slide367.xml"/><Relationship Id="rId373" Type="http://schemas.openxmlformats.org/officeDocument/2006/relationships/slide" Target="slides/slide368.xml"/><Relationship Id="rId374" Type="http://schemas.openxmlformats.org/officeDocument/2006/relationships/slide" Target="slides/slide369.xml"/><Relationship Id="rId375" Type="http://schemas.openxmlformats.org/officeDocument/2006/relationships/slide" Target="slides/slide370.xml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571240" y="139700"/>
            <a:ext cx="5862319" cy="10007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4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950720" y="5462016"/>
            <a:ext cx="9103360" cy="24384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15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25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4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43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15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25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4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650240" y="2243328"/>
            <a:ext cx="5657088" cy="643737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6697472" y="2243328"/>
            <a:ext cx="5657088" cy="643737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15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25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4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15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25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15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25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7" Type="http://schemas.openxmlformats.org/officeDocument/2006/relationships/image" Target="../media/image1.png"/><Relationship Id="rId8" Type="http://schemas.openxmlformats.org/officeDocument/2006/relationships/image" Target="../media/image2.png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19723" y="9064756"/>
            <a:ext cx="634999" cy="634999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0" y="8807912"/>
            <a:ext cx="13004800" cy="946150"/>
          </a:xfrm>
          <a:custGeom>
            <a:avLst/>
            <a:gdLst/>
            <a:ahLst/>
            <a:cxnLst/>
            <a:rect l="l" t="t" r="r" b="b"/>
            <a:pathLst>
              <a:path w="13004800" h="946150">
                <a:moveTo>
                  <a:pt x="0" y="945687"/>
                </a:moveTo>
                <a:lnTo>
                  <a:pt x="13004800" y="945687"/>
                </a:lnTo>
                <a:lnTo>
                  <a:pt x="13004800" y="0"/>
                </a:lnTo>
                <a:lnTo>
                  <a:pt x="0" y="0"/>
                </a:lnTo>
                <a:lnTo>
                  <a:pt x="0" y="945687"/>
                </a:lnTo>
                <a:close/>
              </a:path>
            </a:pathLst>
          </a:custGeom>
          <a:solidFill>
            <a:srgbClr val="D00027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8" name="bg object 1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88427" y="8899228"/>
            <a:ext cx="1521838" cy="724141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566284" y="139700"/>
            <a:ext cx="3872230" cy="10007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4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168400" y="1473200"/>
            <a:ext cx="10678160" cy="27330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3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6071433" y="9069075"/>
            <a:ext cx="6028690" cy="523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5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650240" y="9070848"/>
            <a:ext cx="2991104" cy="4876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2204700" y="9135975"/>
            <a:ext cx="619125" cy="3803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5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
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
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3.png"/></Relationships>
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4.jpg"/></Relationships>
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4.jpg"/></Relationships>
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4.jpg"/></Relationships>
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5.jpg"/></Relationships>
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5.jpg"/></Relationships>
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6.png"/></Relationships>
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7.png"/><Relationship Id="rId3" Type="http://schemas.openxmlformats.org/officeDocument/2006/relationships/image" Target="../media/image98.png"/></Relationships>
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9.png"/><Relationship Id="rId3" Type="http://schemas.openxmlformats.org/officeDocument/2006/relationships/image" Target="../media/image100.png"/></Relationships>
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.png"/></Relationships>
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1.png"/><Relationship Id="rId3" Type="http://schemas.openxmlformats.org/officeDocument/2006/relationships/image" Target="../media/image102.jpg"/></Relationships>
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3.jpg"/></Relationships>
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4.png"/><Relationship Id="rId3" Type="http://schemas.openxmlformats.org/officeDocument/2006/relationships/image" Target="../media/image105.png"/></Relationships>
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6.png"/><Relationship Id="rId3" Type="http://schemas.openxmlformats.org/officeDocument/2006/relationships/image" Target="../media/image107.jpg"/></Relationships>
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6.png"/><Relationship Id="rId3" Type="http://schemas.openxmlformats.org/officeDocument/2006/relationships/image" Target="../media/image107.jpg"/></Relationships>
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8.png"/><Relationship Id="rId3" Type="http://schemas.openxmlformats.org/officeDocument/2006/relationships/image" Target="../media/image109.jpg"/></Relationships>
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0.png"/></Relationships>
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0.png"/></Relationships>
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1.jpg"/></Relationships>
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.jpg"/></Relationships>
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2.jpg"/></Relationships>
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3.jpg"/></Relationships>
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3.jpg"/></Relationships>
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
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
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4.jpg"/></Relationships>
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5.png"/><Relationship Id="rId3" Type="http://schemas.openxmlformats.org/officeDocument/2006/relationships/image" Target="../media/image116.png"/></Relationships>
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
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7-zip.org/" TargetMode="External"/><Relationship Id="rId3" Type="http://schemas.openxmlformats.org/officeDocument/2006/relationships/image" Target="../media/image117.png"/></Relationships>
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
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8" Type="http://schemas.openxmlformats.org/officeDocument/2006/relationships/image" Target="../media/image17.png"/><Relationship Id="rId9" Type="http://schemas.openxmlformats.org/officeDocument/2006/relationships/image" Target="../media/image18.png"/><Relationship Id="rId10" Type="http://schemas.openxmlformats.org/officeDocument/2006/relationships/image" Target="../media/image19.png"/></Relationships>
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
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8.png"/></Relationships>
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9.png"/></Relationships>
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0.png"/></Relationships>
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1.png"/></Relationships>
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2.jpg"/></Relationships>
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3.png"/></Relationships>
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4.png"/></Relationships>
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26.png"/><Relationship Id="rId9" Type="http://schemas.openxmlformats.org/officeDocument/2006/relationships/image" Target="../media/image27.png"/><Relationship Id="rId10" Type="http://schemas.openxmlformats.org/officeDocument/2006/relationships/image" Target="../media/image28.png"/></Relationships>
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
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
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5.png"/></Relationships>
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6.png"/></Relationships>
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7.jpg"/></Relationships>
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8.png"/></Relationships>
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8.png"/></Relationships>
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8.png"/></Relationships>
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8.png"/></Relationships>
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8.png"/></Relationships>
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.jpg"/></Relationships>
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9.jpg"/></Relationships>
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0.png"/></Relationships>
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1.jpg"/></Relationships>
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
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
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
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2.png"/></Relationships>
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3.png"/></Relationships>
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
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.png"/></Relationships>
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4.png"/></Relationships>
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5.png"/><Relationship Id="rId3" Type="http://schemas.openxmlformats.org/officeDocument/2006/relationships/hyperlink" Target="http://www.oracle.com/technetwork/java/javase/downloads/jdk8-downloads-2133151.html" TargetMode="External"/></Relationships>
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maven.apache.org/" TargetMode="External"/><Relationship Id="rId3" Type="http://schemas.openxmlformats.org/officeDocument/2006/relationships/image" Target="../media/image136.png"/></Relationships>
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
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7.png"/></Relationships>
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8.png"/></Relationships>
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9.png"/></Relationships>
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0.png"/></Relationships>
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sonarqube.org/" TargetMode="External"/><Relationship Id="rId3" Type="http://schemas.openxmlformats.org/officeDocument/2006/relationships/image" Target="../media/image141.png"/></Relationships>
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2.png"/></Relationships>
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.jpg"/></Relationships>
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3.png"/></Relationships>
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tomcat.apache.org/" TargetMode="External"/><Relationship Id="rId3" Type="http://schemas.openxmlformats.org/officeDocument/2006/relationships/image" Target="../media/image144.png"/></Relationships>
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
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5.png"/></Relationships>
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6.png"/></Relationships>
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7.jpg"/></Relationships>
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
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8.png"/></Relationships>
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9.png"/><Relationship Id="rId3" Type="http://schemas.openxmlformats.org/officeDocument/2006/relationships/image" Target="../media/image150.png"/><Relationship Id="rId4" Type="http://schemas.openxmlformats.org/officeDocument/2006/relationships/image" Target="../media/image151.png"/></Relationships>
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
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
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52.png"/></Relationships>
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3.png"/></Relationships>
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4.jpg"/></Relationships>
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5.jpg"/></Relationships>
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6.png"/></Relationships>
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5.jpg"/></Relationships>
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7.png"/><Relationship Id="rId3" Type="http://schemas.openxmlformats.org/officeDocument/2006/relationships/image" Target="../media/image158.png"/></Relationships>
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9.png"/></Relationships>
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9.png"/></Relationships>
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0.png"/></Relationships>
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/Relationships>
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1.png"/></Relationships>
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2.jpg"/></Relationships>
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3.jpg"/></Relationships>
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
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8.png"/></Relationships>
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8.png"/></Relationships>
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4.jpg"/><Relationship Id="rId3" Type="http://schemas.openxmlformats.org/officeDocument/2006/relationships/image" Target="../media/image165.png"/><Relationship Id="rId4" Type="http://schemas.openxmlformats.org/officeDocument/2006/relationships/image" Target="../media/image166.png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
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4.jpg"/></Relationships>
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7.png"/><Relationship Id="rId3" Type="http://schemas.openxmlformats.org/officeDocument/2006/relationships/image" Target="../media/image168.png"/><Relationship Id="rId4" Type="http://schemas.openxmlformats.org/officeDocument/2006/relationships/image" Target="../media/image169.png"/></Relationships>
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0.png"/><Relationship Id="rId3" Type="http://schemas.openxmlformats.org/officeDocument/2006/relationships/image" Target="../media/image171.png"/><Relationship Id="rId4" Type="http://schemas.openxmlformats.org/officeDocument/2006/relationships/image" Target="../media/image172.png"/><Relationship Id="rId5" Type="http://schemas.openxmlformats.org/officeDocument/2006/relationships/image" Target="../media/image173.png"/><Relationship Id="rId6" Type="http://schemas.openxmlformats.org/officeDocument/2006/relationships/image" Target="../media/image174.png"/><Relationship Id="rId7" Type="http://schemas.openxmlformats.org/officeDocument/2006/relationships/image" Target="../media/image175.png"/></Relationships>
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76.png"/></Relationships>
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7.jpg"/></Relationships>
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
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0.png"/><Relationship Id="rId3" Type="http://schemas.openxmlformats.org/officeDocument/2006/relationships/image" Target="../media/image178.png"/><Relationship Id="rId4" Type="http://schemas.openxmlformats.org/officeDocument/2006/relationships/image" Target="../media/image179.png"/></Relationships>
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0.jpg"/></Relationships>
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1.png"/></Relationships>
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5.png"/></Relationships>
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
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
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2.png"/></Relationships>
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3.png"/></Relationships>
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4.png"/></Relationships>
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5.png"/></Relationships>
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
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
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86.jpg"/></Relationships>
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87.jpg"/></Relationships>
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6.png"/></Relationships>
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88.jpg"/></Relationships>
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89.png"/></Relationships>
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0.png"/></Relationships>
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1.png"/></Relationships>
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92.png"/></Relationships>
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93.png"/></Relationships>
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94.jpg"/></Relationships>
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0.png"/><Relationship Id="rId3" Type="http://schemas.openxmlformats.org/officeDocument/2006/relationships/image" Target="../media/image195.png"/><Relationship Id="rId4" Type="http://schemas.openxmlformats.org/officeDocument/2006/relationships/image" Target="../media/image196.png"/></Relationships>
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7.png"/></Relationships>
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8.png"/></Relationships>
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7.png"/></Relationships>
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9.jpg"/></Relationships>
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0.png"/></Relationships>
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0.png"/><Relationship Id="rId3" Type="http://schemas.openxmlformats.org/officeDocument/2006/relationships/image" Target="../media/image195.png"/><Relationship Id="rId4" Type="http://schemas.openxmlformats.org/officeDocument/2006/relationships/image" Target="../media/image196.png"/></Relationships>
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01.jpg"/></Relationships>
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02.png"/></Relationships>
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3.png"/></Relationships>
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4.png"/></Relationships>
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05.png"/></Relationships>
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8.png"/></Relationships>
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
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7.png"/></Relationships>
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06.png"/></Relationships>
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7.png"/><Relationship Id="rId3" Type="http://schemas.openxmlformats.org/officeDocument/2006/relationships/image" Target="../media/image208.png"/><Relationship Id="rId4" Type="http://schemas.openxmlformats.org/officeDocument/2006/relationships/image" Target="../media/image209.png"/></Relationships>
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0.jpg"/></Relationships>
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1.jpg"/></Relationships>
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2.png"/></Relationships>
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3.jpg"/></Relationships>
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4.png"/></Relationships>
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5.png"/></Relationships>
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6.png"/></Relationships>
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7.png"/></Relationships>
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
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18.jpg"/></Relationships>
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9.jpg"/></Relationships>
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
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8.png"/></Relationships>
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
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0.png"/><Relationship Id="rId3" Type="http://schemas.openxmlformats.org/officeDocument/2006/relationships/image" Target="../media/image221.png"/><Relationship Id="rId4" Type="http://schemas.openxmlformats.org/officeDocument/2006/relationships/image" Target="../media/image222.png"/><Relationship Id="rId5" Type="http://schemas.openxmlformats.org/officeDocument/2006/relationships/image" Target="../media/image223.png"/><Relationship Id="rId6" Type="http://schemas.openxmlformats.org/officeDocument/2006/relationships/image" Target="../media/image224.png"/><Relationship Id="rId7" Type="http://schemas.openxmlformats.org/officeDocument/2006/relationships/image" Target="../media/image225.png"/><Relationship Id="rId8" Type="http://schemas.openxmlformats.org/officeDocument/2006/relationships/image" Target="../media/image226.png"/><Relationship Id="rId9" Type="http://schemas.openxmlformats.org/officeDocument/2006/relationships/image" Target="../media/image137.png"/></Relationships>
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
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27.png"/></Relationships>
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
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8.png"/></Relationships>
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29.jpg"/></Relationships>
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30.png"/></Relationships>
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30.png"/></Relationships>
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31.jpg"/></Relationships>

</file>

<file path=ppt/slides/_rels/slide2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2.jpg"/></Relationships>
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3.png"/></Relationships>

</file>

<file path=ppt/slides/_rels/slide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4.jpg"/></Relationships>
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35.png"/></Relationships>
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9.jpg"/></Relationships>
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36.jpg"/></Relationships>

</file>

<file path=ppt/slides/_rels/slide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7.png"/></Relationships>
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38.jpg"/></Relationships>
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

</file>

<file path=ppt/slides/_rels/slide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0.png"/><Relationship Id="rId3" Type="http://schemas.openxmlformats.org/officeDocument/2006/relationships/image" Target="../media/image221.png"/><Relationship Id="rId4" Type="http://schemas.openxmlformats.org/officeDocument/2006/relationships/image" Target="../media/image222.png"/><Relationship Id="rId5" Type="http://schemas.openxmlformats.org/officeDocument/2006/relationships/image" Target="../media/image223.png"/><Relationship Id="rId6" Type="http://schemas.openxmlformats.org/officeDocument/2006/relationships/image" Target="../media/image224.png"/><Relationship Id="rId7" Type="http://schemas.openxmlformats.org/officeDocument/2006/relationships/image" Target="../media/image225.png"/><Relationship Id="rId8" Type="http://schemas.openxmlformats.org/officeDocument/2006/relationships/image" Target="../media/image226.png"/><Relationship Id="rId9" Type="http://schemas.openxmlformats.org/officeDocument/2006/relationships/image" Target="../media/image239.png"/></Relationships>
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
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0.png"/></Relationships>
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41.png"/></Relationships>
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42.png"/></Relationships>
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3.png"/></Relationships>
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
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44.png"/></Relationships>

</file>

<file path=ppt/slides/_rels/slide2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5.png"/></Relationships>

</file>

<file path=ppt/slides/_rels/slide2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6.jpg"/></Relationships>

</file>

<file path=ppt/slides/_rels/slide2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7.png"/></Relationships>
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8.png"/></Relationships>

</file>

<file path=ppt/slides/_rels/slide2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9.png"/></Relationships>

</file>

<file path=ppt/slides/_rels/slide2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8.png"/></Relationships>

</file>

<file path=ppt/slides/_rels/slide2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2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0.png"/><Relationship Id="rId3" Type="http://schemas.openxmlformats.org/officeDocument/2006/relationships/image" Target="../media/image221.png"/><Relationship Id="rId4" Type="http://schemas.openxmlformats.org/officeDocument/2006/relationships/image" Target="../media/image222.png"/><Relationship Id="rId5" Type="http://schemas.openxmlformats.org/officeDocument/2006/relationships/image" Target="../media/image223.png"/><Relationship Id="rId6" Type="http://schemas.openxmlformats.org/officeDocument/2006/relationships/image" Target="../media/image224.png"/><Relationship Id="rId7" Type="http://schemas.openxmlformats.org/officeDocument/2006/relationships/image" Target="../media/image225.png"/><Relationship Id="rId8" Type="http://schemas.openxmlformats.org/officeDocument/2006/relationships/image" Target="../media/image226.png"/><Relationship Id="rId9" Type="http://schemas.openxmlformats.org/officeDocument/2006/relationships/image" Target="../media/image250.png"/></Relationships>

</file>

<file path=ppt/slides/_rels/slide2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0.png"/><Relationship Id="rId3" Type="http://schemas.openxmlformats.org/officeDocument/2006/relationships/image" Target="../media/image221.png"/><Relationship Id="rId4" Type="http://schemas.openxmlformats.org/officeDocument/2006/relationships/image" Target="../media/image222.png"/><Relationship Id="rId5" Type="http://schemas.openxmlformats.org/officeDocument/2006/relationships/image" Target="../media/image223.png"/><Relationship Id="rId6" Type="http://schemas.openxmlformats.org/officeDocument/2006/relationships/image" Target="../media/image224.png"/><Relationship Id="rId7" Type="http://schemas.openxmlformats.org/officeDocument/2006/relationships/image" Target="../media/image225.png"/><Relationship Id="rId8" Type="http://schemas.openxmlformats.org/officeDocument/2006/relationships/image" Target="../media/image226.png"/><Relationship Id="rId9" Type="http://schemas.openxmlformats.org/officeDocument/2006/relationships/image" Target="../media/image250.png"/><Relationship Id="rId10" Type="http://schemas.openxmlformats.org/officeDocument/2006/relationships/image" Target="../media/image239.png"/><Relationship Id="rId11" Type="http://schemas.openxmlformats.org/officeDocument/2006/relationships/image" Target="../media/image251.png"/></Relationships>
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1.jpg"/><Relationship Id="rId3" Type="http://schemas.openxmlformats.org/officeDocument/2006/relationships/hyperlink" Target="http://geekandpoke.typepad.com/" TargetMode="External"/></Relationships>

</file>

<file path=ppt/slides/_rels/slide2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52.png"/></Relationships>

</file>

<file path=ppt/slides/_rels/slide2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3.png"/></Relationships>

</file>

<file path=ppt/slides/_rels/slide2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4.png"/></Relationships>

</file>

<file path=ppt/slides/_rels/slide2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

</file>

<file path=ppt/slides/_rels/slide2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

</file>

<file path=ppt/slides/_rels/slide2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5.png"/></Relationships>

</file>

<file path=ppt/slides/_rels/slide2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

</file>

<file path=ppt/slides/_rels/slide2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6.jpg"/></Relationships>

</file>

<file path=ppt/slides/_rels/slide2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7.jpg"/></Relationships>

</file>

<file path=ppt/slides/_rels/slide2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8.png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jpg"/></Relationships>
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

</file>

<file path=ppt/slides/_rels/slide3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3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59.jpg"/></Relationships>

</file>

<file path=ppt/slides/_rels/slide3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60.jpg"/></Relationships>

</file>

<file path=ppt/slides/_rels/slide3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61.jpg"/></Relationships>

</file>

<file path=ppt/slides/_rels/slide3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

</file>

<file path=ppt/slides/_rels/slide3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0.png"/><Relationship Id="rId3" Type="http://schemas.openxmlformats.org/officeDocument/2006/relationships/image" Target="../media/image221.png"/><Relationship Id="rId4" Type="http://schemas.openxmlformats.org/officeDocument/2006/relationships/image" Target="../media/image222.png"/><Relationship Id="rId5" Type="http://schemas.openxmlformats.org/officeDocument/2006/relationships/image" Target="../media/image223.png"/><Relationship Id="rId6" Type="http://schemas.openxmlformats.org/officeDocument/2006/relationships/image" Target="../media/image224.png"/><Relationship Id="rId7" Type="http://schemas.openxmlformats.org/officeDocument/2006/relationships/image" Target="../media/image225.png"/><Relationship Id="rId8" Type="http://schemas.openxmlformats.org/officeDocument/2006/relationships/image" Target="../media/image226.png"/><Relationship Id="rId9" Type="http://schemas.openxmlformats.org/officeDocument/2006/relationships/image" Target="../media/image250.png"/></Relationships>

</file>

<file path=ppt/slides/_rels/slide3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0.png"/><Relationship Id="rId3" Type="http://schemas.openxmlformats.org/officeDocument/2006/relationships/image" Target="../media/image221.png"/><Relationship Id="rId4" Type="http://schemas.openxmlformats.org/officeDocument/2006/relationships/image" Target="../media/image226.png"/><Relationship Id="rId5" Type="http://schemas.openxmlformats.org/officeDocument/2006/relationships/image" Target="../media/image223.png"/></Relationships>

</file>

<file path=ppt/slides/_rels/slide3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

</file>

<file path=ppt/slides/_rels/slide3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2.png"/></Relationships>

</file>

<file path=ppt/slides/_rels/slide3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3.jpg"/></Relationships>
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jpg"/></Relationships>

</file>

<file path=ppt/slides/_rels/slide3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4.png"/></Relationships>

</file>

<file path=ppt/slides/_rels/slide3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

</file>

<file path=ppt/slides/_rels/slide3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5.jpg"/></Relationships>

</file>

<file path=ppt/slides/_rels/slide3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6.png"/></Relationships>

</file>

<file path=ppt/slides/_rels/slide3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8.png"/></Relationships>

</file>

<file path=ppt/slides/_rels/slide3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

</file>

<file path=ppt/slides/_rels/slide3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3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7.png"/><Relationship Id="rId3" Type="http://schemas.openxmlformats.org/officeDocument/2006/relationships/image" Target="../media/image268.png"/></Relationships>

</file>

<file path=ppt/slides/_rels/slide3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69.jpg"/></Relationships>

</file>

<file path=ppt/slides/_rels/slide3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0.png"/></Relationships>
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

</file>

<file path=ppt/slides/_rels/slide3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1.png"/></Relationships>

</file>

<file path=ppt/slides/_rels/slide3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2.jpg"/></Relationships>

</file>

<file path=ppt/slides/_rels/slide3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73.jpg"/></Relationships>

</file>

<file path=ppt/slides/_rels/slide3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

</file>

<file path=ppt/slides/_rels/slide3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

</file>

<file path=ppt/slides/_rels/slide3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4.png"/><Relationship Id="rId3" Type="http://schemas.openxmlformats.org/officeDocument/2006/relationships/image" Target="../media/image275.png"/><Relationship Id="rId4" Type="http://schemas.openxmlformats.org/officeDocument/2006/relationships/image" Target="../media/image276.png"/><Relationship Id="rId5" Type="http://schemas.openxmlformats.org/officeDocument/2006/relationships/image" Target="../media/image277.png"/><Relationship Id="rId6" Type="http://schemas.openxmlformats.org/officeDocument/2006/relationships/image" Target="../media/image278.png"/></Relationships>

</file>

<file path=ppt/slides/_rels/slide3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9.jpg"/></Relationships>

</file>

<file path=ppt/slides/_rels/slide3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0.png"/></Relationships>

</file>

<file path=ppt/slides/_rels/slide3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1.png"/></Relationships>

</file>

<file path=ppt/slides/_rels/slide3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2.jpg"/></Relationships>
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

</file>

<file path=ppt/slides/_rels/slide3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3.jpg"/></Relationships>

</file>

<file path=ppt/slides/_rels/slide3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4.png"/></Relationships>

</file>

<file path=ppt/slides/_rels/slide3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

</file>

<file path=ppt/slides/_rels/slide3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3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85.png"/></Relationships>

</file>

<file path=ppt/slides/_rels/slide3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6.jpg"/></Relationships>

</file>

<file path=ppt/slides/_rels/slide3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87.png"/></Relationships>

</file>

<file path=ppt/slides/_rels/slide3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48.png"/></Relationships>

</file>

<file path=ppt/slides/_rels/slide3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88.jpg"/></Relationships>

</file>

<file path=ppt/slides/_rels/slide3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89.png"/></Relationships>
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

</file>

<file path=ppt/slides/_rels/slide3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90.png"/></Relationships>

</file>

<file path=ppt/slides/_rels/slide3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91.png"/></Relationships>

</file>

<file path=ppt/slides/_rels/slide3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

</file>

<file path=ppt/slides/_rels/slide3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

</file>

<file path=ppt/slides/_rels/slide3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3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3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3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3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

</file>

<file path=ppt/slides/_rels/slide3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6.jpg"/></Relationships>

</file>

<file path=ppt/slides/_rels/slide3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2.png"/></Relationships>

</file>

<file path=ppt/slides/_rels/slide3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2.png"/></Relationships>

</file>

<file path=ppt/slides/_rels/slide3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2.png"/></Relationships>

</file>

<file path=ppt/slides/_rels/slide3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2.png"/></Relationships>

</file>

<file path=ppt/slides/_rels/slide3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2.png"/></Relationships>

</file>

<file path=ppt/slides/_rels/slide3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2.png"/></Relationships>

</file>

<file path=ppt/slides/_rels/slide3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2.png"/></Relationships>

</file>

<file path=ppt/slides/_rels/slide3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2.png"/><Relationship Id="rId3" Type="http://schemas.openxmlformats.org/officeDocument/2006/relationships/image" Target="../media/image293.png"/></Relationships>

</file>

<file path=ppt/slides/_rels/slide3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2.png"/><Relationship Id="rId3" Type="http://schemas.openxmlformats.org/officeDocument/2006/relationships/image" Target="../media/image293.png"/><Relationship Id="rId4" Type="http://schemas.openxmlformats.org/officeDocument/2006/relationships/image" Target="../media/image294.png"/></Relationships>

</file>

<file path=ppt/slides/_rels/slide3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2.png"/><Relationship Id="rId3" Type="http://schemas.openxmlformats.org/officeDocument/2006/relationships/image" Target="../media/image293.png"/><Relationship Id="rId4" Type="http://schemas.openxmlformats.org/officeDocument/2006/relationships/image" Target="../media/image295.png"/></Relationships>
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

</file>

<file path=ppt/slides/_rels/slide3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2.png"/><Relationship Id="rId3" Type="http://schemas.openxmlformats.org/officeDocument/2006/relationships/image" Target="../media/image293.png"/><Relationship Id="rId4" Type="http://schemas.openxmlformats.org/officeDocument/2006/relationships/image" Target="../media/image295.png"/><Relationship Id="rId5" Type="http://schemas.openxmlformats.org/officeDocument/2006/relationships/image" Target="../media/image296.png"/></Relationships>

</file>

<file path=ppt/slides/_rels/slide3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2.png"/><Relationship Id="rId3" Type="http://schemas.openxmlformats.org/officeDocument/2006/relationships/image" Target="../media/image293.png"/><Relationship Id="rId4" Type="http://schemas.openxmlformats.org/officeDocument/2006/relationships/image" Target="../media/image295.png"/><Relationship Id="rId5" Type="http://schemas.openxmlformats.org/officeDocument/2006/relationships/image" Target="../media/image296.png"/></Relationships>

</file>

<file path=ppt/slides/_rels/slide3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

</file>

<file path=ppt/slides/_rels/slide3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2.png"/><Relationship Id="rId3" Type="http://schemas.openxmlformats.org/officeDocument/2006/relationships/image" Target="../media/image297.png"/><Relationship Id="rId4" Type="http://schemas.openxmlformats.org/officeDocument/2006/relationships/image" Target="../media/image298.png"/></Relationships>

</file>

<file path=ppt/slides/_rels/slide3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2.png"/><Relationship Id="rId3" Type="http://schemas.openxmlformats.org/officeDocument/2006/relationships/image" Target="../media/image297.png"/><Relationship Id="rId4" Type="http://schemas.openxmlformats.org/officeDocument/2006/relationships/image" Target="../media/image298.png"/><Relationship Id="rId5" Type="http://schemas.openxmlformats.org/officeDocument/2006/relationships/image" Target="../media/image299.png"/><Relationship Id="rId6" Type="http://schemas.openxmlformats.org/officeDocument/2006/relationships/image" Target="../media/image300.png"/><Relationship Id="rId7" Type="http://schemas.openxmlformats.org/officeDocument/2006/relationships/image" Target="../media/image301.png"/></Relationships>

</file>

<file path=ppt/slides/_rels/slide3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2.png"/><Relationship Id="rId3" Type="http://schemas.openxmlformats.org/officeDocument/2006/relationships/image" Target="../media/image299.png"/><Relationship Id="rId4" Type="http://schemas.openxmlformats.org/officeDocument/2006/relationships/image" Target="../media/image300.png"/><Relationship Id="rId5" Type="http://schemas.openxmlformats.org/officeDocument/2006/relationships/image" Target="../media/image301.png"/><Relationship Id="rId6" Type="http://schemas.openxmlformats.org/officeDocument/2006/relationships/image" Target="../media/image302.png"/><Relationship Id="rId7" Type="http://schemas.openxmlformats.org/officeDocument/2006/relationships/image" Target="../media/image303.png"/></Relationships>

</file>

<file path=ppt/slides/_rels/slide3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2.png"/><Relationship Id="rId3" Type="http://schemas.openxmlformats.org/officeDocument/2006/relationships/image" Target="../media/image299.png"/><Relationship Id="rId4" Type="http://schemas.openxmlformats.org/officeDocument/2006/relationships/image" Target="../media/image300.png"/><Relationship Id="rId5" Type="http://schemas.openxmlformats.org/officeDocument/2006/relationships/image" Target="../media/image301.png"/><Relationship Id="rId6" Type="http://schemas.openxmlformats.org/officeDocument/2006/relationships/image" Target="../media/image302.png"/></Relationships>

</file>

<file path=ppt/slides/_rels/slide3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2.png"/><Relationship Id="rId3" Type="http://schemas.openxmlformats.org/officeDocument/2006/relationships/image" Target="../media/image299.png"/><Relationship Id="rId4" Type="http://schemas.openxmlformats.org/officeDocument/2006/relationships/image" Target="../media/image300.png"/><Relationship Id="rId5" Type="http://schemas.openxmlformats.org/officeDocument/2006/relationships/image" Target="../media/image301.png"/><Relationship Id="rId6" Type="http://schemas.openxmlformats.org/officeDocument/2006/relationships/image" Target="../media/image303.png"/><Relationship Id="rId7" Type="http://schemas.openxmlformats.org/officeDocument/2006/relationships/image" Target="../media/image302.png"/></Relationships>

</file>

<file path=ppt/slides/_rels/slide3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2.png"/><Relationship Id="rId3" Type="http://schemas.openxmlformats.org/officeDocument/2006/relationships/image" Target="../media/image297.png"/><Relationship Id="rId4" Type="http://schemas.openxmlformats.org/officeDocument/2006/relationships/image" Target="../media/image298.png"/><Relationship Id="rId5" Type="http://schemas.openxmlformats.org/officeDocument/2006/relationships/image" Target="../media/image299.png"/><Relationship Id="rId6" Type="http://schemas.openxmlformats.org/officeDocument/2006/relationships/image" Target="../media/image300.png"/><Relationship Id="rId7" Type="http://schemas.openxmlformats.org/officeDocument/2006/relationships/image" Target="../media/image301.png"/></Relationships>

</file>

<file path=ppt/slides/_rels/slide3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2.png"/><Relationship Id="rId3" Type="http://schemas.openxmlformats.org/officeDocument/2006/relationships/image" Target="../media/image299.png"/><Relationship Id="rId4" Type="http://schemas.openxmlformats.org/officeDocument/2006/relationships/image" Target="../media/image297.png"/><Relationship Id="rId5" Type="http://schemas.openxmlformats.org/officeDocument/2006/relationships/image" Target="../media/image298.png"/><Relationship Id="rId6" Type="http://schemas.openxmlformats.org/officeDocument/2006/relationships/image" Target="../media/image300.png"/><Relationship Id="rId7" Type="http://schemas.openxmlformats.org/officeDocument/2006/relationships/image" Target="../media/image301.png"/></Relationships>
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

</file>

<file path=ppt/slides/_rels/slide3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2.png"/><Relationship Id="rId3" Type="http://schemas.openxmlformats.org/officeDocument/2006/relationships/image" Target="../media/image297.png"/><Relationship Id="rId4" Type="http://schemas.openxmlformats.org/officeDocument/2006/relationships/image" Target="../media/image298.png"/><Relationship Id="rId5" Type="http://schemas.openxmlformats.org/officeDocument/2006/relationships/image" Target="../media/image299.png"/><Relationship Id="rId6" Type="http://schemas.openxmlformats.org/officeDocument/2006/relationships/image" Target="../media/image300.png"/><Relationship Id="rId7" Type="http://schemas.openxmlformats.org/officeDocument/2006/relationships/image" Target="../media/image301.png"/></Relationships>
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9.jpg"/></Relationships>
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.png"/></Relationships>
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
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0.png"/></Relationships>
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
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1.png"/><Relationship Id="rId3" Type="http://schemas.openxmlformats.org/officeDocument/2006/relationships/image" Target="../media/image52.png"/><Relationship Id="rId4" Type="http://schemas.openxmlformats.org/officeDocument/2006/relationships/image" Target="../media/image53.png"/></Relationships>
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4.png"/></Relationships>
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5.jpg"/></Relationships>
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6.jpg"/></Relationships>
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7.jpg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8.jpg"/></Relationships>
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9.jpg"/></Relationships>
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
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0.png"/></Relationships>
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1.jpg"/></Relationships>
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2.png"/><Relationship Id="rId3" Type="http://schemas.openxmlformats.org/officeDocument/2006/relationships/image" Target="../media/image63.png"/><Relationship Id="rId4" Type="http://schemas.openxmlformats.org/officeDocument/2006/relationships/image" Target="../media/image64.png"/><Relationship Id="rId5" Type="http://schemas.openxmlformats.org/officeDocument/2006/relationships/image" Target="../media/image65.png"/><Relationship Id="rId6" Type="http://schemas.openxmlformats.org/officeDocument/2006/relationships/image" Target="../media/image15.png"/><Relationship Id="rId7" Type="http://schemas.openxmlformats.org/officeDocument/2006/relationships/image" Target="../media/image66.png"/><Relationship Id="rId8" Type="http://schemas.openxmlformats.org/officeDocument/2006/relationships/image" Target="../media/image67.png"/><Relationship Id="rId9" Type="http://schemas.openxmlformats.org/officeDocument/2006/relationships/image" Target="../media/image68.png"/><Relationship Id="rId10" Type="http://schemas.openxmlformats.org/officeDocument/2006/relationships/image" Target="../media/image69.png"/></Relationships>
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0.png"/></Relationships>
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
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png"/><Relationship Id="rId3" Type="http://schemas.openxmlformats.org/officeDocument/2006/relationships/hyperlink" Target="http://www.thoughtworks.com/radar/techniques" TargetMode="External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
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png"/></Relationships>
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png"/></Relationships>
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png"/></Relationships>
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
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jpg"/></Relationships>
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5.png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
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6.png"/></Relationships>
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
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7.png"/></Relationships>
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8.jpg"/></Relationships>
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9.png"/></Relationships>
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0.png"/></Relationships>
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1.png"/></Relationships>
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2.png"/></Relationships>
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3.png"/></Relationships>
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4.png"/></Relationships>
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
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5.png"/></Relationships>
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
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6.png"/></Relationships>
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
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7.png"/></Relationships>
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7.png"/></Relationships>
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
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7.png"/></Relationships>
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7.png"/></Relationships>
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7.png"/></Relationships>
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8.jpg"/></Relationships>
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8.jpg"/></Relationships>
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9.jpg"/></Relationships>
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0.png"/></Relationships>
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1.png"/></Relationships>
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2.png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9723" y="9064756"/>
            <a:ext cx="634999" cy="634999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0" y="0"/>
            <a:ext cx="13004800" cy="8832850"/>
            <a:chOff x="0" y="0"/>
            <a:chExt cx="13004800" cy="883285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3004800" cy="8808085"/>
            </a:xfrm>
            <a:custGeom>
              <a:avLst/>
              <a:gdLst/>
              <a:ahLst/>
              <a:cxnLst/>
              <a:rect l="l" t="t" r="r" b="b"/>
              <a:pathLst>
                <a:path w="13004800" h="8808085">
                  <a:moveTo>
                    <a:pt x="13004800" y="0"/>
                  </a:moveTo>
                  <a:lnTo>
                    <a:pt x="0" y="0"/>
                  </a:lnTo>
                  <a:lnTo>
                    <a:pt x="0" y="8807912"/>
                  </a:lnTo>
                  <a:lnTo>
                    <a:pt x="13004800" y="8807912"/>
                  </a:lnTo>
                  <a:lnTo>
                    <a:pt x="13004800" y="0"/>
                  </a:lnTo>
                  <a:close/>
                </a:path>
              </a:pathLst>
            </a:custGeom>
            <a:solidFill>
              <a:srgbClr val="D000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4449233" y="0"/>
              <a:ext cx="25400" cy="8832850"/>
            </a:xfrm>
            <a:custGeom>
              <a:avLst/>
              <a:gdLst/>
              <a:ahLst/>
              <a:cxnLst/>
              <a:rect l="l" t="t" r="r" b="b"/>
              <a:pathLst>
                <a:path w="25400" h="8832850">
                  <a:moveTo>
                    <a:pt x="0" y="8832420"/>
                  </a:moveTo>
                  <a:lnTo>
                    <a:pt x="0" y="0"/>
                  </a:lnTo>
                  <a:lnTo>
                    <a:pt x="25400" y="0"/>
                  </a:lnTo>
                  <a:lnTo>
                    <a:pt x="25400" y="8832420"/>
                  </a:lnTo>
                  <a:lnTo>
                    <a:pt x="0" y="883242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86182" y="8920834"/>
            <a:ext cx="1519406" cy="722984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6624874" y="9286357"/>
            <a:ext cx="602869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A0A0A0"/>
                </a:solidFill>
                <a:latin typeface="Arial"/>
                <a:cs typeface="Arial"/>
              </a:rPr>
              <a:t>©</a:t>
            </a:r>
            <a:r>
              <a:rPr dirty="0" sz="1800" spc="-95">
                <a:solidFill>
                  <a:srgbClr val="A0A0A0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A0A0A0"/>
                </a:solidFill>
                <a:latin typeface="Arial"/>
                <a:cs typeface="Arial"/>
              </a:rPr>
              <a:t>2017</a:t>
            </a:r>
            <a:r>
              <a:rPr dirty="0" sz="1500" spc="-10">
                <a:solidFill>
                  <a:srgbClr val="A0A0A0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A0A0A0"/>
                </a:solidFill>
                <a:latin typeface="Arial"/>
                <a:cs typeface="Arial"/>
              </a:rPr>
              <a:t>-</a:t>
            </a:r>
            <a:r>
              <a:rPr dirty="0" sz="1500" spc="-15">
                <a:solidFill>
                  <a:srgbClr val="A0A0A0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A0A0A0"/>
                </a:solidFill>
                <a:latin typeface="Arial"/>
                <a:cs typeface="Arial"/>
              </a:rPr>
              <a:t>2018</a:t>
            </a:r>
            <a:r>
              <a:rPr dirty="0" sz="1500" spc="-10">
                <a:solidFill>
                  <a:srgbClr val="A0A0A0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A0A0A0"/>
                </a:solidFill>
                <a:latin typeface="Arial"/>
                <a:cs typeface="Arial"/>
              </a:rPr>
              <a:t>Siam</a:t>
            </a:r>
            <a:r>
              <a:rPr dirty="0" sz="1500" spc="-15">
                <a:solidFill>
                  <a:srgbClr val="A0A0A0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A0A0A0"/>
                </a:solidFill>
                <a:latin typeface="Arial"/>
                <a:cs typeface="Arial"/>
              </a:rPr>
              <a:t>Chamnankit</a:t>
            </a:r>
            <a:r>
              <a:rPr dirty="0" sz="1500" spc="-15">
                <a:solidFill>
                  <a:srgbClr val="A0A0A0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A0A0A0"/>
                </a:solidFill>
                <a:latin typeface="Arial"/>
                <a:cs typeface="Arial"/>
              </a:rPr>
              <a:t>Company</a:t>
            </a:r>
            <a:r>
              <a:rPr dirty="0" sz="1500" spc="-10">
                <a:solidFill>
                  <a:srgbClr val="A0A0A0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A0A0A0"/>
                </a:solidFill>
                <a:latin typeface="Arial"/>
                <a:cs typeface="Arial"/>
              </a:rPr>
              <a:t>Limited.</a:t>
            </a:r>
            <a:r>
              <a:rPr dirty="0" sz="1500" spc="-95">
                <a:solidFill>
                  <a:srgbClr val="A0A0A0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A0A0A0"/>
                </a:solidFill>
                <a:latin typeface="Arial"/>
                <a:cs typeface="Arial"/>
              </a:rPr>
              <a:t>All</a:t>
            </a:r>
            <a:r>
              <a:rPr dirty="0" sz="1500" spc="-10">
                <a:solidFill>
                  <a:srgbClr val="A0A0A0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A0A0A0"/>
                </a:solidFill>
                <a:latin typeface="Arial"/>
                <a:cs typeface="Arial"/>
              </a:rPr>
              <a:t>rights</a:t>
            </a:r>
            <a:r>
              <a:rPr dirty="0" sz="1500" spc="-10">
                <a:solidFill>
                  <a:srgbClr val="A0A0A0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A0A0A0"/>
                </a:solidFill>
                <a:latin typeface="Arial"/>
                <a:cs typeface="Arial"/>
              </a:rPr>
              <a:t>reserved.</a:t>
            </a:r>
            <a:endParaRPr sz="1500">
              <a:latin typeface="Arial"/>
              <a:cs typeface="Arial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72838" y="379308"/>
            <a:ext cx="3117598" cy="1410713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4762500" y="6096000"/>
            <a:ext cx="5513070" cy="756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840864" algn="l"/>
              </a:tabLst>
            </a:pPr>
            <a:r>
              <a:rPr dirty="0" sz="4800" spc="-5" b="1">
                <a:solidFill>
                  <a:srgbClr val="FFFFFF"/>
                </a:solidFill>
                <a:latin typeface="Arial"/>
                <a:cs typeface="Arial"/>
              </a:rPr>
              <a:t>CI/CD	with</a:t>
            </a:r>
            <a:r>
              <a:rPr dirty="0" sz="4800" spc="-7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4800" spc="-5" b="1">
                <a:solidFill>
                  <a:srgbClr val="FFFFFF"/>
                </a:solidFill>
                <a:latin typeface="Arial"/>
                <a:cs typeface="Arial"/>
              </a:rPr>
              <a:t>Jenkins</a:t>
            </a:r>
            <a:endParaRPr sz="4800">
              <a:latin typeface="Arial"/>
              <a:cs typeface="Arial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622300" y="1854200"/>
            <a:ext cx="2616835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5" b="0">
                <a:solidFill>
                  <a:srgbClr val="FFFFFF"/>
                </a:solidFill>
                <a:latin typeface="Arial"/>
                <a:cs typeface="Arial"/>
              </a:rPr>
              <a:t>CI/CD</a:t>
            </a:r>
            <a:r>
              <a:rPr dirty="0" sz="3600" spc="-80" b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600" b="0">
                <a:solidFill>
                  <a:srgbClr val="FFFFFF"/>
                </a:solidFill>
                <a:latin typeface="Arial"/>
                <a:cs typeface="Arial"/>
              </a:rPr>
              <a:t>series</a:t>
            </a:r>
            <a:endParaRPr sz="3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08200" y="139700"/>
            <a:ext cx="8785860" cy="1000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683385" algn="l"/>
              </a:tabLst>
            </a:pPr>
            <a:r>
              <a:rPr dirty="0" spc="-5"/>
              <a:t>The	cost</a:t>
            </a:r>
            <a:r>
              <a:rPr dirty="0" spc="-35"/>
              <a:t> </a:t>
            </a:r>
            <a:r>
              <a:rPr dirty="0" spc="-5"/>
              <a:t>of</a:t>
            </a:r>
            <a:r>
              <a:rPr dirty="0" spc="-35"/>
              <a:t> </a:t>
            </a:r>
            <a:r>
              <a:rPr dirty="0" spc="-5"/>
              <a:t>integration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  <p:sp>
        <p:nvSpPr>
          <p:cNvPr id="3" name="object 3"/>
          <p:cNvSpPr txBox="1"/>
          <p:nvPr/>
        </p:nvSpPr>
        <p:spPr>
          <a:xfrm>
            <a:off x="1117600" y="1607819"/>
            <a:ext cx="5151755" cy="4025900"/>
          </a:xfrm>
          <a:prstGeom prst="rect">
            <a:avLst/>
          </a:prstGeom>
        </p:spPr>
        <p:txBody>
          <a:bodyPr wrap="square" lIns="0" tIns="157480" rIns="0" bIns="0" rtlCol="0" vert="horz">
            <a:spAutoFit/>
          </a:bodyPr>
          <a:lstStyle/>
          <a:p>
            <a:pPr marL="619760" indent="-607695">
              <a:lnSpc>
                <a:spcPct val="100000"/>
              </a:lnSpc>
              <a:spcBef>
                <a:spcPts val="1240"/>
              </a:spcBef>
              <a:buAutoNum type="arabicPeriod"/>
              <a:tabLst>
                <a:tab pos="620395" algn="l"/>
                <a:tab pos="2744470" algn="l"/>
                <a:tab pos="3655060" algn="l"/>
              </a:tabLst>
            </a:pPr>
            <a:r>
              <a:rPr dirty="0" sz="4300">
                <a:latin typeface="Arial"/>
                <a:cs typeface="Arial"/>
              </a:rPr>
              <a:t>Merging	</a:t>
            </a:r>
            <a:r>
              <a:rPr dirty="0" sz="4300" spc="-5">
                <a:latin typeface="Arial"/>
                <a:cs typeface="Arial"/>
              </a:rPr>
              <a:t>the	</a:t>
            </a:r>
            <a:r>
              <a:rPr dirty="0" sz="4300">
                <a:latin typeface="Arial"/>
                <a:cs typeface="Arial"/>
              </a:rPr>
              <a:t>code</a:t>
            </a:r>
            <a:endParaRPr sz="4300">
              <a:latin typeface="Arial"/>
              <a:cs typeface="Arial"/>
            </a:endParaRPr>
          </a:p>
          <a:p>
            <a:pPr marL="645160" indent="-607695">
              <a:lnSpc>
                <a:spcPct val="100000"/>
              </a:lnSpc>
              <a:spcBef>
                <a:spcPts val="1140"/>
              </a:spcBef>
              <a:buAutoNum type="arabicPeriod"/>
              <a:tabLst>
                <a:tab pos="645795" algn="l"/>
                <a:tab pos="3073400" algn="l"/>
              </a:tabLst>
            </a:pPr>
            <a:r>
              <a:rPr dirty="0" sz="4300">
                <a:latin typeface="Arial"/>
                <a:cs typeface="Arial"/>
              </a:rPr>
              <a:t>Duplica</a:t>
            </a:r>
            <a:r>
              <a:rPr dirty="0" sz="4300" spc="-5">
                <a:latin typeface="Arial"/>
                <a:cs typeface="Arial"/>
              </a:rPr>
              <a:t>t</a:t>
            </a:r>
            <a:r>
              <a:rPr dirty="0" sz="4300">
                <a:latin typeface="Arial"/>
                <a:cs typeface="Arial"/>
              </a:rPr>
              <a:t>e	changes</a:t>
            </a:r>
            <a:endParaRPr sz="4300">
              <a:latin typeface="Arial"/>
              <a:cs typeface="Arial"/>
            </a:endParaRPr>
          </a:p>
          <a:p>
            <a:pPr marL="635000" indent="-597535">
              <a:lnSpc>
                <a:spcPct val="100000"/>
              </a:lnSpc>
              <a:spcBef>
                <a:spcPts val="1140"/>
              </a:spcBef>
              <a:buAutoNum type="arabicPeriod"/>
              <a:tabLst>
                <a:tab pos="635635" algn="l"/>
                <a:tab pos="3275965" algn="l"/>
                <a:tab pos="4764405" algn="l"/>
              </a:tabLst>
            </a:pPr>
            <a:r>
              <a:rPr dirty="0" sz="4300" spc="-120">
                <a:latin typeface="Arial"/>
                <a:cs typeface="Arial"/>
              </a:rPr>
              <a:t>Test</a:t>
            </a:r>
            <a:r>
              <a:rPr dirty="0" sz="4300" spc="-5">
                <a:latin typeface="Arial"/>
                <a:cs typeface="Arial"/>
              </a:rPr>
              <a:t> </a:t>
            </a:r>
            <a:r>
              <a:rPr dirty="0" sz="4300">
                <a:latin typeface="Arial"/>
                <a:cs typeface="Arial"/>
              </a:rPr>
              <a:t>again	again	</a:t>
            </a:r>
            <a:r>
              <a:rPr dirty="0" sz="4300" spc="-5">
                <a:latin typeface="Arial"/>
                <a:cs typeface="Arial"/>
              </a:rPr>
              <a:t>!!</a:t>
            </a:r>
            <a:endParaRPr sz="4300">
              <a:latin typeface="Arial"/>
              <a:cs typeface="Arial"/>
            </a:endParaRPr>
          </a:p>
          <a:p>
            <a:pPr marL="645160" indent="-607695">
              <a:lnSpc>
                <a:spcPct val="100000"/>
              </a:lnSpc>
              <a:spcBef>
                <a:spcPts val="1140"/>
              </a:spcBef>
              <a:buAutoNum type="arabicPeriod"/>
              <a:tabLst>
                <a:tab pos="645795" algn="l"/>
                <a:tab pos="2253615" algn="l"/>
              </a:tabLst>
            </a:pPr>
            <a:r>
              <a:rPr dirty="0" sz="4300" spc="-5">
                <a:latin typeface="Arial"/>
                <a:cs typeface="Arial"/>
              </a:rPr>
              <a:t>Fixing	</a:t>
            </a:r>
            <a:r>
              <a:rPr dirty="0" sz="4300">
                <a:latin typeface="Arial"/>
                <a:cs typeface="Arial"/>
              </a:rPr>
              <a:t>bugs</a:t>
            </a:r>
            <a:endParaRPr sz="4300">
              <a:latin typeface="Arial"/>
              <a:cs typeface="Arial"/>
            </a:endParaRPr>
          </a:p>
          <a:p>
            <a:pPr marL="645160" indent="-607695">
              <a:lnSpc>
                <a:spcPct val="100000"/>
              </a:lnSpc>
              <a:spcBef>
                <a:spcPts val="1140"/>
              </a:spcBef>
              <a:buAutoNum type="arabicPeriod"/>
              <a:tabLst>
                <a:tab pos="645795" algn="l"/>
                <a:tab pos="3194685" algn="l"/>
              </a:tabLst>
            </a:pPr>
            <a:r>
              <a:rPr dirty="0" sz="4300" spc="-5">
                <a:latin typeface="Arial"/>
                <a:cs typeface="Arial"/>
              </a:rPr>
              <a:t>Impact</a:t>
            </a:r>
            <a:r>
              <a:rPr dirty="0" sz="4300" spc="5">
                <a:latin typeface="Arial"/>
                <a:cs typeface="Arial"/>
              </a:rPr>
              <a:t> </a:t>
            </a:r>
            <a:r>
              <a:rPr dirty="0" sz="4300">
                <a:latin typeface="Arial"/>
                <a:cs typeface="Arial"/>
              </a:rPr>
              <a:t>on	</a:t>
            </a:r>
            <a:r>
              <a:rPr dirty="0" sz="4300" spc="-5">
                <a:latin typeface="Arial"/>
                <a:cs typeface="Arial"/>
              </a:rPr>
              <a:t>stability</a:t>
            </a:r>
            <a:endParaRPr sz="43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75000" y="3505200"/>
            <a:ext cx="6666230" cy="1000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446145" algn="l"/>
              </a:tabLst>
            </a:pPr>
            <a:r>
              <a:rPr dirty="0" spc="-5"/>
              <a:t>Create</a:t>
            </a:r>
            <a:r>
              <a:rPr dirty="0" spc="10"/>
              <a:t> </a:t>
            </a:r>
            <a:r>
              <a:rPr dirty="0"/>
              <a:t>a	</a:t>
            </a:r>
            <a:r>
              <a:rPr dirty="0" spc="-5"/>
              <a:t>first</a:t>
            </a:r>
            <a:r>
              <a:rPr dirty="0" spc="-75"/>
              <a:t> </a:t>
            </a:r>
            <a:r>
              <a:rPr dirty="0" spc="-5"/>
              <a:t>Job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06700" y="139700"/>
            <a:ext cx="7388859" cy="1000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349750" algn="l"/>
              </a:tabLst>
            </a:pPr>
            <a:r>
              <a:rPr dirty="0"/>
              <a:t>1. </a:t>
            </a:r>
            <a:r>
              <a:rPr dirty="0" spc="-5"/>
              <a:t>Create</a:t>
            </a:r>
            <a:r>
              <a:rPr dirty="0" spc="10"/>
              <a:t> </a:t>
            </a:r>
            <a:r>
              <a:rPr dirty="0"/>
              <a:t>a	</a:t>
            </a:r>
            <a:r>
              <a:rPr dirty="0" spc="-5"/>
              <a:t>new</a:t>
            </a:r>
            <a:r>
              <a:rPr dirty="0" spc="-85"/>
              <a:t> </a:t>
            </a:r>
            <a:r>
              <a:rPr dirty="0" spc="-5"/>
              <a:t>job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103225" y="2077228"/>
            <a:ext cx="10798810" cy="5599430"/>
            <a:chOff x="1103225" y="2077228"/>
            <a:chExt cx="10798810" cy="559943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03225" y="2077228"/>
              <a:ext cx="10798348" cy="5599144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172633" y="3237161"/>
              <a:ext cx="1764030" cy="563245"/>
            </a:xfrm>
            <a:custGeom>
              <a:avLst/>
              <a:gdLst/>
              <a:ahLst/>
              <a:cxnLst/>
              <a:rect l="l" t="t" r="r" b="b"/>
              <a:pathLst>
                <a:path w="1764030" h="563245">
                  <a:moveTo>
                    <a:pt x="0" y="0"/>
                  </a:moveTo>
                  <a:lnTo>
                    <a:pt x="1763976" y="0"/>
                  </a:lnTo>
                  <a:lnTo>
                    <a:pt x="1763976" y="563033"/>
                  </a:lnTo>
                  <a:lnTo>
                    <a:pt x="0" y="563033"/>
                  </a:lnTo>
                  <a:lnTo>
                    <a:pt x="0" y="0"/>
                  </a:lnTo>
                  <a:close/>
                </a:path>
              </a:pathLst>
            </a:custGeom>
            <a:ln w="63500">
              <a:solidFill>
                <a:srgbClr val="C8250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6637867" y="4196011"/>
              <a:ext cx="4438015" cy="1010919"/>
            </a:xfrm>
            <a:custGeom>
              <a:avLst/>
              <a:gdLst/>
              <a:ahLst/>
              <a:cxnLst/>
              <a:rect l="l" t="t" r="r" b="b"/>
              <a:pathLst>
                <a:path w="4438015" h="1010920">
                  <a:moveTo>
                    <a:pt x="0" y="0"/>
                  </a:moveTo>
                  <a:lnTo>
                    <a:pt x="4437526" y="0"/>
                  </a:lnTo>
                  <a:lnTo>
                    <a:pt x="4437526" y="1010443"/>
                  </a:lnTo>
                  <a:lnTo>
                    <a:pt x="0" y="1010443"/>
                  </a:lnTo>
                  <a:lnTo>
                    <a:pt x="0" y="0"/>
                  </a:lnTo>
                  <a:close/>
                </a:path>
              </a:pathLst>
            </a:custGeom>
            <a:ln w="63500">
              <a:solidFill>
                <a:srgbClr val="C8250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8" name="object 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43200" y="139700"/>
            <a:ext cx="7529195" cy="1000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2.</a:t>
            </a:r>
            <a:r>
              <a:rPr dirty="0" spc="-20"/>
              <a:t> </a:t>
            </a:r>
            <a:r>
              <a:rPr dirty="0"/>
              <a:t>Fill</a:t>
            </a:r>
            <a:r>
              <a:rPr dirty="0" spc="-15"/>
              <a:t> </a:t>
            </a:r>
            <a:r>
              <a:rPr dirty="0"/>
              <a:t>in</a:t>
            </a:r>
            <a:r>
              <a:rPr dirty="0" spc="-15"/>
              <a:t> </a:t>
            </a:r>
            <a:r>
              <a:rPr dirty="0"/>
              <a:t>a</a:t>
            </a:r>
            <a:r>
              <a:rPr dirty="0" spc="-15"/>
              <a:t> </a:t>
            </a:r>
            <a:r>
              <a:rPr dirty="0"/>
              <a:t>job</a:t>
            </a:r>
            <a:r>
              <a:rPr dirty="0" spc="-15"/>
              <a:t> </a:t>
            </a:r>
            <a:r>
              <a:rPr dirty="0"/>
              <a:t>name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19100" y="1619250"/>
            <a:ext cx="12166600" cy="6781800"/>
            <a:chOff x="419100" y="1619250"/>
            <a:chExt cx="12166600" cy="67818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9100" y="1619250"/>
              <a:ext cx="12166600" cy="678180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596900" y="1748367"/>
              <a:ext cx="6295390" cy="1429385"/>
            </a:xfrm>
            <a:custGeom>
              <a:avLst/>
              <a:gdLst/>
              <a:ahLst/>
              <a:cxnLst/>
              <a:rect l="l" t="t" r="r" b="b"/>
              <a:pathLst>
                <a:path w="6295390" h="1429385">
                  <a:moveTo>
                    <a:pt x="0" y="0"/>
                  </a:moveTo>
                  <a:lnTo>
                    <a:pt x="6294967" y="0"/>
                  </a:lnTo>
                  <a:lnTo>
                    <a:pt x="6294967" y="1429345"/>
                  </a:lnTo>
                  <a:lnTo>
                    <a:pt x="0" y="1429345"/>
                  </a:lnTo>
                  <a:lnTo>
                    <a:pt x="0" y="0"/>
                  </a:lnTo>
                  <a:close/>
                </a:path>
              </a:pathLst>
            </a:custGeom>
            <a:ln w="63500">
              <a:solidFill>
                <a:srgbClr val="C8250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74900" y="139700"/>
            <a:ext cx="8244840" cy="1000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122420" algn="l"/>
                <a:tab pos="6019800" algn="l"/>
              </a:tabLst>
            </a:pPr>
            <a:r>
              <a:rPr dirty="0"/>
              <a:t>3. </a:t>
            </a:r>
            <a:r>
              <a:rPr dirty="0" spc="-5"/>
              <a:t>Choose	type	of</a:t>
            </a:r>
            <a:r>
              <a:rPr dirty="0" spc="-90"/>
              <a:t> </a:t>
            </a:r>
            <a:r>
              <a:rPr dirty="0" spc="-5"/>
              <a:t>job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395816" y="1619250"/>
            <a:ext cx="12345035" cy="6781800"/>
            <a:chOff x="395816" y="1619250"/>
            <a:chExt cx="12345035" cy="67818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9099" y="1619250"/>
              <a:ext cx="12166600" cy="678180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27566" y="3204632"/>
              <a:ext cx="12281535" cy="1429385"/>
            </a:xfrm>
            <a:custGeom>
              <a:avLst/>
              <a:gdLst/>
              <a:ahLst/>
              <a:cxnLst/>
              <a:rect l="l" t="t" r="r" b="b"/>
              <a:pathLst>
                <a:path w="12281535" h="1429385">
                  <a:moveTo>
                    <a:pt x="0" y="0"/>
                  </a:moveTo>
                  <a:lnTo>
                    <a:pt x="12281495" y="0"/>
                  </a:lnTo>
                  <a:lnTo>
                    <a:pt x="12281495" y="1429345"/>
                  </a:lnTo>
                  <a:lnTo>
                    <a:pt x="0" y="1429345"/>
                  </a:lnTo>
                  <a:lnTo>
                    <a:pt x="0" y="0"/>
                  </a:lnTo>
                  <a:close/>
                </a:path>
              </a:pathLst>
            </a:custGeom>
            <a:ln w="63500">
              <a:solidFill>
                <a:srgbClr val="C8250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74900" y="139700"/>
            <a:ext cx="8244840" cy="1000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122420" algn="l"/>
                <a:tab pos="6019800" algn="l"/>
              </a:tabLst>
            </a:pPr>
            <a:r>
              <a:rPr dirty="0"/>
              <a:t>3. </a:t>
            </a:r>
            <a:r>
              <a:rPr dirty="0" spc="-5"/>
              <a:t>Choose	type	of</a:t>
            </a:r>
            <a:r>
              <a:rPr dirty="0" spc="-90"/>
              <a:t> </a:t>
            </a:r>
            <a:r>
              <a:rPr dirty="0" spc="-5"/>
              <a:t>job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329902" y="1619250"/>
            <a:ext cx="12345035" cy="6781800"/>
            <a:chOff x="329902" y="1619250"/>
            <a:chExt cx="12345035" cy="67818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9100" y="1619250"/>
              <a:ext cx="12166600" cy="678180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361652" y="4335871"/>
              <a:ext cx="12281535" cy="1429385"/>
            </a:xfrm>
            <a:custGeom>
              <a:avLst/>
              <a:gdLst/>
              <a:ahLst/>
              <a:cxnLst/>
              <a:rect l="l" t="t" r="r" b="b"/>
              <a:pathLst>
                <a:path w="12281535" h="1429385">
                  <a:moveTo>
                    <a:pt x="0" y="0"/>
                  </a:moveTo>
                  <a:lnTo>
                    <a:pt x="12281495" y="0"/>
                  </a:lnTo>
                  <a:lnTo>
                    <a:pt x="12281495" y="1429345"/>
                  </a:lnTo>
                  <a:lnTo>
                    <a:pt x="0" y="1429345"/>
                  </a:lnTo>
                  <a:lnTo>
                    <a:pt x="0" y="0"/>
                  </a:lnTo>
                  <a:close/>
                </a:path>
              </a:pathLst>
            </a:custGeom>
            <a:ln w="63500">
              <a:solidFill>
                <a:srgbClr val="C8250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84500" y="139700"/>
            <a:ext cx="7027545" cy="1000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4.</a:t>
            </a:r>
            <a:r>
              <a:rPr dirty="0" spc="-35"/>
              <a:t> </a:t>
            </a:r>
            <a:r>
              <a:rPr dirty="0" spc="-5"/>
              <a:t>General</a:t>
            </a:r>
            <a:r>
              <a:rPr dirty="0" spc="-30"/>
              <a:t> </a:t>
            </a:r>
            <a:r>
              <a:rPr dirty="0" spc="-5"/>
              <a:t>section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8150" y="1708150"/>
            <a:ext cx="12128500" cy="678180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98700" y="139700"/>
            <a:ext cx="8395970" cy="1000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4.1</a:t>
            </a:r>
            <a:r>
              <a:rPr dirty="0" spc="-265"/>
              <a:t> </a:t>
            </a:r>
            <a:r>
              <a:rPr dirty="0" spc="-5"/>
              <a:t>Advanced</a:t>
            </a:r>
            <a:r>
              <a:rPr dirty="0" spc="-35"/>
              <a:t> </a:t>
            </a:r>
            <a:r>
              <a:rPr dirty="0" spc="-5"/>
              <a:t>options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38150" y="1708150"/>
            <a:ext cx="12128500" cy="6781800"/>
            <a:chOff x="438150" y="1708150"/>
            <a:chExt cx="12128500" cy="67818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38150" y="1708150"/>
              <a:ext cx="12128500" cy="678180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0531247" y="6780792"/>
              <a:ext cx="1458595" cy="661035"/>
            </a:xfrm>
            <a:custGeom>
              <a:avLst/>
              <a:gdLst/>
              <a:ahLst/>
              <a:cxnLst/>
              <a:rect l="l" t="t" r="r" b="b"/>
              <a:pathLst>
                <a:path w="1458595" h="661034">
                  <a:moveTo>
                    <a:pt x="0" y="0"/>
                  </a:moveTo>
                  <a:lnTo>
                    <a:pt x="1458338" y="0"/>
                  </a:lnTo>
                  <a:lnTo>
                    <a:pt x="1458338" y="660641"/>
                  </a:lnTo>
                  <a:lnTo>
                    <a:pt x="0" y="660641"/>
                  </a:lnTo>
                  <a:lnTo>
                    <a:pt x="0" y="0"/>
                  </a:lnTo>
                  <a:close/>
                </a:path>
              </a:pathLst>
            </a:custGeom>
            <a:ln w="63500">
              <a:solidFill>
                <a:srgbClr val="C8250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98700" y="139700"/>
            <a:ext cx="8395970" cy="1000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4.1</a:t>
            </a:r>
            <a:r>
              <a:rPr dirty="0" spc="-265"/>
              <a:t> </a:t>
            </a:r>
            <a:r>
              <a:rPr dirty="0" spc="-5"/>
              <a:t>Advanced</a:t>
            </a:r>
            <a:r>
              <a:rPr dirty="0" spc="-35"/>
              <a:t> </a:t>
            </a:r>
            <a:r>
              <a:rPr dirty="0" spc="-5"/>
              <a:t>options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20814" y="2760334"/>
            <a:ext cx="8563169" cy="423293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77900" y="139700"/>
            <a:ext cx="11047095" cy="1000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896995" algn="l"/>
                <a:tab pos="6019800" algn="l"/>
              </a:tabLst>
            </a:pPr>
            <a:r>
              <a:rPr dirty="0" sz="6400" b="1">
                <a:latin typeface="Arial"/>
                <a:cs typeface="Arial"/>
              </a:rPr>
              <a:t>5.</a:t>
            </a:r>
            <a:r>
              <a:rPr dirty="0" sz="6400" spc="5" b="1">
                <a:latin typeface="Arial"/>
                <a:cs typeface="Arial"/>
              </a:rPr>
              <a:t> </a:t>
            </a:r>
            <a:r>
              <a:rPr dirty="0" sz="6400" spc="-5" b="1">
                <a:latin typeface="Arial"/>
                <a:cs typeface="Arial"/>
              </a:rPr>
              <a:t>Source	code	management</a:t>
            </a:r>
            <a:endParaRPr sz="64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940256" y="2571578"/>
            <a:ext cx="11124565" cy="6144260"/>
            <a:chOff x="940256" y="2571578"/>
            <a:chExt cx="11124565" cy="614426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40256" y="2571578"/>
              <a:ext cx="11124288" cy="614397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94256" y="2698578"/>
              <a:ext cx="10616288" cy="5635979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2603500" y="1498600"/>
            <a:ext cx="7797165" cy="680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01370" algn="l"/>
                <a:tab pos="5051425" algn="l"/>
              </a:tabLst>
            </a:pPr>
            <a:r>
              <a:rPr dirty="0" sz="4300">
                <a:latin typeface="Arial"/>
                <a:cs typeface="Arial"/>
              </a:rPr>
              <a:t>By	de</a:t>
            </a:r>
            <a:r>
              <a:rPr dirty="0" sz="4300" spc="-5">
                <a:latin typeface="Arial"/>
                <a:cs typeface="Arial"/>
              </a:rPr>
              <a:t>f</a:t>
            </a:r>
            <a:r>
              <a:rPr dirty="0" sz="4300">
                <a:latin typeface="Arial"/>
                <a:cs typeface="Arial"/>
              </a:rPr>
              <a:t>ault</a:t>
            </a:r>
            <a:r>
              <a:rPr dirty="0" sz="4300" spc="-5">
                <a:latin typeface="Arial"/>
                <a:cs typeface="Arial"/>
              </a:rPr>
              <a:t> </a:t>
            </a:r>
            <a:r>
              <a:rPr dirty="0" sz="4300">
                <a:latin typeface="Arial"/>
                <a:cs typeface="Arial"/>
              </a:rPr>
              <a:t>is</a:t>
            </a:r>
            <a:r>
              <a:rPr dirty="0" sz="4300" spc="-5">
                <a:latin typeface="Arial"/>
                <a:cs typeface="Arial"/>
              </a:rPr>
              <a:t> G</a:t>
            </a:r>
            <a:r>
              <a:rPr dirty="0" sz="4300">
                <a:latin typeface="Arial"/>
                <a:cs typeface="Arial"/>
              </a:rPr>
              <a:t>it</a:t>
            </a:r>
            <a:r>
              <a:rPr dirty="0" sz="4300" spc="-5">
                <a:latin typeface="Arial"/>
                <a:cs typeface="Arial"/>
              </a:rPr>
              <a:t> </a:t>
            </a:r>
            <a:r>
              <a:rPr dirty="0" sz="4300">
                <a:latin typeface="Arial"/>
                <a:cs typeface="Arial"/>
              </a:rPr>
              <a:t>and	Subversion</a:t>
            </a:r>
            <a:endParaRPr sz="43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8" name="object 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619500" y="139700"/>
            <a:ext cx="5760720" cy="1000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400" b="1">
                <a:latin typeface="Arial"/>
                <a:cs typeface="Arial"/>
              </a:rPr>
              <a:t>6.</a:t>
            </a:r>
            <a:r>
              <a:rPr dirty="0" sz="6400" spc="-45" b="1">
                <a:latin typeface="Arial"/>
                <a:cs typeface="Arial"/>
              </a:rPr>
              <a:t> </a:t>
            </a:r>
            <a:r>
              <a:rPr dirty="0" sz="6400" spc="-5" b="1">
                <a:latin typeface="Arial"/>
                <a:cs typeface="Arial"/>
              </a:rPr>
              <a:t>Build</a:t>
            </a:r>
            <a:r>
              <a:rPr dirty="0" sz="6400" spc="-40" b="1">
                <a:latin typeface="Arial"/>
                <a:cs typeface="Arial"/>
              </a:rPr>
              <a:t> </a:t>
            </a:r>
            <a:r>
              <a:rPr dirty="0" sz="6400" spc="-5" b="1">
                <a:latin typeface="Arial"/>
                <a:cs typeface="Arial"/>
              </a:rPr>
              <a:t>trigger</a:t>
            </a:r>
            <a:endParaRPr sz="64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912079" y="2921579"/>
            <a:ext cx="9180830" cy="4596130"/>
            <a:chOff x="1912079" y="2921579"/>
            <a:chExt cx="9180830" cy="459613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12079" y="2921579"/>
              <a:ext cx="9180642" cy="459584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66079" y="3048579"/>
              <a:ext cx="8672642" cy="4087844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4064000" y="1498600"/>
            <a:ext cx="4882515" cy="680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590675" algn="l"/>
                <a:tab pos="2197735" algn="l"/>
                <a:tab pos="3138805" algn="l"/>
              </a:tabLst>
            </a:pPr>
            <a:r>
              <a:rPr dirty="0" sz="4300" spc="-5">
                <a:latin typeface="Arial"/>
                <a:cs typeface="Arial"/>
              </a:rPr>
              <a:t>When	to	</a:t>
            </a:r>
            <a:r>
              <a:rPr dirty="0" sz="4300">
                <a:latin typeface="Arial"/>
                <a:cs typeface="Arial"/>
              </a:rPr>
              <a:t>run	</a:t>
            </a:r>
            <a:r>
              <a:rPr dirty="0" sz="4300" spc="-5">
                <a:latin typeface="Arial"/>
                <a:cs typeface="Arial"/>
              </a:rPr>
              <a:t>this</a:t>
            </a:r>
            <a:r>
              <a:rPr dirty="0" sz="4300" spc="-85">
                <a:latin typeface="Arial"/>
                <a:cs typeface="Arial"/>
              </a:rPr>
              <a:t> </a:t>
            </a:r>
            <a:r>
              <a:rPr dirty="0" sz="4300">
                <a:latin typeface="Arial"/>
                <a:cs typeface="Arial"/>
              </a:rPr>
              <a:t>job</a:t>
            </a:r>
            <a:endParaRPr sz="43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8" name="object 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08200" y="139700"/>
            <a:ext cx="8785860" cy="1000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683385" algn="l"/>
              </a:tabLst>
            </a:pPr>
            <a:r>
              <a:rPr dirty="0" spc="-5"/>
              <a:t>The	cost</a:t>
            </a:r>
            <a:r>
              <a:rPr dirty="0" spc="-35"/>
              <a:t> </a:t>
            </a:r>
            <a:r>
              <a:rPr dirty="0" spc="-5"/>
              <a:t>of</a:t>
            </a:r>
            <a:r>
              <a:rPr dirty="0" spc="-35"/>
              <a:t> </a:t>
            </a:r>
            <a:r>
              <a:rPr dirty="0" spc="-5"/>
              <a:t>integration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59723" y="1593662"/>
            <a:ext cx="9485354" cy="6999886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530600" y="139700"/>
            <a:ext cx="5944235" cy="1000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367790" algn="l"/>
              </a:tabLst>
            </a:pPr>
            <a:r>
              <a:rPr dirty="0" sz="6400" spc="-5" b="1">
                <a:latin typeface="Arial"/>
                <a:cs typeface="Arial"/>
              </a:rPr>
              <a:t>6.1	Periodically</a:t>
            </a:r>
            <a:endParaRPr sz="64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96850" y="2311400"/>
            <a:ext cx="12611100" cy="5384800"/>
            <a:chOff x="196850" y="2311400"/>
            <a:chExt cx="12611100" cy="53848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6850" y="2311400"/>
              <a:ext cx="12611100" cy="53848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0850" y="2438400"/>
              <a:ext cx="12103100" cy="4876800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5029200" y="4991100"/>
            <a:ext cx="2533650" cy="756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800" b="1">
                <a:solidFill>
                  <a:srgbClr val="C82506"/>
                </a:solidFill>
                <a:latin typeface="Arial"/>
                <a:cs typeface="Arial"/>
              </a:rPr>
              <a:t>H</a:t>
            </a:r>
            <a:r>
              <a:rPr dirty="0" sz="4800" spc="-25" b="1">
                <a:solidFill>
                  <a:srgbClr val="C82506"/>
                </a:solidFill>
                <a:latin typeface="Arial"/>
                <a:cs typeface="Arial"/>
              </a:rPr>
              <a:t> </a:t>
            </a:r>
            <a:r>
              <a:rPr dirty="0" sz="4800" spc="-5" b="1">
                <a:solidFill>
                  <a:srgbClr val="C82506"/>
                </a:solidFill>
                <a:latin typeface="Arial"/>
                <a:cs typeface="Arial"/>
              </a:rPr>
              <a:t>23</a:t>
            </a:r>
            <a:r>
              <a:rPr dirty="0" sz="4800" spc="-25" b="1">
                <a:solidFill>
                  <a:srgbClr val="C82506"/>
                </a:solidFill>
                <a:latin typeface="Arial"/>
                <a:cs typeface="Arial"/>
              </a:rPr>
              <a:t> </a:t>
            </a:r>
            <a:r>
              <a:rPr dirty="0" sz="4800" b="1">
                <a:solidFill>
                  <a:srgbClr val="C82506"/>
                </a:solidFill>
                <a:latin typeface="Arial"/>
                <a:cs typeface="Arial"/>
              </a:rPr>
              <a:t>*</a:t>
            </a:r>
            <a:r>
              <a:rPr dirty="0" sz="4800" spc="-20" b="1">
                <a:solidFill>
                  <a:srgbClr val="C82506"/>
                </a:solidFill>
                <a:latin typeface="Arial"/>
                <a:cs typeface="Arial"/>
              </a:rPr>
              <a:t> </a:t>
            </a:r>
            <a:r>
              <a:rPr dirty="0" sz="4800" b="1">
                <a:solidFill>
                  <a:srgbClr val="C82506"/>
                </a:solidFill>
                <a:latin typeface="Arial"/>
                <a:cs typeface="Arial"/>
              </a:rPr>
              <a:t>*</a:t>
            </a:r>
            <a:r>
              <a:rPr dirty="0" sz="4800" spc="-25" b="1">
                <a:solidFill>
                  <a:srgbClr val="C82506"/>
                </a:solidFill>
                <a:latin typeface="Arial"/>
                <a:cs typeface="Arial"/>
              </a:rPr>
              <a:t> </a:t>
            </a:r>
            <a:r>
              <a:rPr dirty="0" sz="4800" b="1">
                <a:solidFill>
                  <a:srgbClr val="C82506"/>
                </a:solidFill>
                <a:latin typeface="Arial"/>
                <a:cs typeface="Arial"/>
              </a:rPr>
              <a:t>*</a:t>
            </a:r>
            <a:endParaRPr sz="48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8" name="object 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51300" y="139700"/>
            <a:ext cx="4903470" cy="1000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367790" algn="l"/>
              </a:tabLst>
            </a:pPr>
            <a:r>
              <a:rPr dirty="0" spc="-5"/>
              <a:t>6.2	Poll</a:t>
            </a:r>
            <a:r>
              <a:rPr dirty="0" spc="-90"/>
              <a:t> </a:t>
            </a:r>
            <a:r>
              <a:rPr dirty="0"/>
              <a:t>SCM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0400" y="2255241"/>
            <a:ext cx="11684000" cy="548640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2430503"/>
            <a:ext cx="13004800" cy="7323455"/>
            <a:chOff x="0" y="2430503"/>
            <a:chExt cx="13004800" cy="732345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49706" y="2430503"/>
              <a:ext cx="9505384" cy="6426127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03706" y="2557504"/>
              <a:ext cx="8997384" cy="5918127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3225800" y="139700"/>
            <a:ext cx="6543040" cy="1000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400" b="1">
                <a:latin typeface="Arial"/>
                <a:cs typeface="Arial"/>
              </a:rPr>
              <a:t>7.</a:t>
            </a:r>
            <a:r>
              <a:rPr dirty="0" sz="6400" spc="-265" b="1">
                <a:latin typeface="Arial"/>
                <a:cs typeface="Arial"/>
              </a:rPr>
              <a:t> </a:t>
            </a:r>
            <a:r>
              <a:rPr dirty="0" sz="6400" spc="-5" b="1">
                <a:latin typeface="Arial"/>
                <a:cs typeface="Arial"/>
              </a:rPr>
              <a:t>Add</a:t>
            </a:r>
            <a:r>
              <a:rPr dirty="0" sz="6400" spc="-25" b="1">
                <a:latin typeface="Arial"/>
                <a:cs typeface="Arial"/>
              </a:rPr>
              <a:t> </a:t>
            </a:r>
            <a:r>
              <a:rPr dirty="0" sz="6400" spc="-5" b="1">
                <a:latin typeface="Arial"/>
                <a:cs typeface="Arial"/>
              </a:rPr>
              <a:t>build</a:t>
            </a:r>
            <a:r>
              <a:rPr dirty="0" sz="6400" spc="-30" b="1">
                <a:latin typeface="Arial"/>
                <a:cs typeface="Arial"/>
              </a:rPr>
              <a:t> </a:t>
            </a:r>
            <a:r>
              <a:rPr dirty="0" sz="6400" spc="-5" b="1">
                <a:latin typeface="Arial"/>
                <a:cs typeface="Arial"/>
              </a:rPr>
              <a:t>step</a:t>
            </a:r>
            <a:endParaRPr sz="64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8" name="object 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  <p:sp>
        <p:nvSpPr>
          <p:cNvPr id="6" name="object 6"/>
          <p:cNvSpPr txBox="1"/>
          <p:nvPr/>
        </p:nvSpPr>
        <p:spPr>
          <a:xfrm>
            <a:off x="4140200" y="1498600"/>
            <a:ext cx="4730750" cy="680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045970" algn="l"/>
                <a:tab pos="2987040" algn="l"/>
              </a:tabLst>
            </a:pPr>
            <a:r>
              <a:rPr dirty="0" sz="4300" spc="-5">
                <a:latin typeface="Arial"/>
                <a:cs typeface="Arial"/>
              </a:rPr>
              <a:t>What</a:t>
            </a:r>
            <a:r>
              <a:rPr dirty="0" sz="4300" spc="5">
                <a:latin typeface="Arial"/>
                <a:cs typeface="Arial"/>
              </a:rPr>
              <a:t> </a:t>
            </a:r>
            <a:r>
              <a:rPr dirty="0" sz="4300" spc="-5">
                <a:latin typeface="Arial"/>
                <a:cs typeface="Arial"/>
              </a:rPr>
              <a:t>to	</a:t>
            </a:r>
            <a:r>
              <a:rPr dirty="0" sz="4300">
                <a:latin typeface="Arial"/>
                <a:cs typeface="Arial"/>
              </a:rPr>
              <a:t>run	</a:t>
            </a:r>
            <a:r>
              <a:rPr dirty="0" sz="4300" spc="-5">
                <a:latin typeface="Arial"/>
                <a:cs typeface="Arial"/>
              </a:rPr>
              <a:t>this</a:t>
            </a:r>
            <a:r>
              <a:rPr dirty="0" sz="4300" spc="-85">
                <a:latin typeface="Arial"/>
                <a:cs typeface="Arial"/>
              </a:rPr>
              <a:t> </a:t>
            </a:r>
            <a:r>
              <a:rPr dirty="0" sz="4300">
                <a:latin typeface="Arial"/>
                <a:cs typeface="Arial"/>
              </a:rPr>
              <a:t>job</a:t>
            </a:r>
            <a:endParaRPr sz="43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63900" y="139700"/>
            <a:ext cx="6479540" cy="1000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7.1</a:t>
            </a:r>
            <a:r>
              <a:rPr dirty="0" spc="-45"/>
              <a:t> </a:t>
            </a:r>
            <a:r>
              <a:rPr dirty="0"/>
              <a:t>For</a:t>
            </a:r>
            <a:r>
              <a:rPr dirty="0" spc="-35"/>
              <a:t> </a:t>
            </a:r>
            <a:r>
              <a:rPr dirty="0" spc="-10"/>
              <a:t>Windows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3295650" y="2374900"/>
            <a:ext cx="6413500" cy="5257800"/>
            <a:chOff x="3295650" y="2374900"/>
            <a:chExt cx="6413500" cy="52578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95650" y="2374900"/>
              <a:ext cx="6413500" cy="52578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49650" y="2501900"/>
              <a:ext cx="5905500" cy="474980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3780168" y="3848100"/>
              <a:ext cx="4267835" cy="701675"/>
            </a:xfrm>
            <a:custGeom>
              <a:avLst/>
              <a:gdLst/>
              <a:ahLst/>
              <a:cxnLst/>
              <a:rect l="l" t="t" r="r" b="b"/>
              <a:pathLst>
                <a:path w="4267834" h="701675">
                  <a:moveTo>
                    <a:pt x="0" y="0"/>
                  </a:moveTo>
                  <a:lnTo>
                    <a:pt x="4267530" y="0"/>
                  </a:lnTo>
                  <a:lnTo>
                    <a:pt x="4267530" y="701542"/>
                  </a:lnTo>
                  <a:lnTo>
                    <a:pt x="0" y="701542"/>
                  </a:lnTo>
                  <a:lnTo>
                    <a:pt x="0" y="0"/>
                  </a:lnTo>
                  <a:close/>
                </a:path>
              </a:pathLst>
            </a:custGeom>
            <a:ln w="63499">
              <a:solidFill>
                <a:srgbClr val="C8250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8" name="object 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60700" y="139700"/>
            <a:ext cx="6891020" cy="1000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367790" algn="l"/>
                <a:tab pos="2903220" algn="l"/>
              </a:tabLst>
            </a:pPr>
            <a:r>
              <a:rPr dirty="0" spc="-5"/>
              <a:t>7.2	For	Linux/Mac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3295650" y="2374900"/>
            <a:ext cx="6413500" cy="5257800"/>
            <a:chOff x="3295650" y="2374900"/>
            <a:chExt cx="6413500" cy="52578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95650" y="2374900"/>
              <a:ext cx="6413500" cy="52578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49650" y="2501900"/>
              <a:ext cx="5905500" cy="474980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3780168" y="4311895"/>
              <a:ext cx="4267835" cy="701675"/>
            </a:xfrm>
            <a:custGeom>
              <a:avLst/>
              <a:gdLst/>
              <a:ahLst/>
              <a:cxnLst/>
              <a:rect l="l" t="t" r="r" b="b"/>
              <a:pathLst>
                <a:path w="4267834" h="701675">
                  <a:moveTo>
                    <a:pt x="0" y="0"/>
                  </a:moveTo>
                  <a:lnTo>
                    <a:pt x="4267530" y="0"/>
                  </a:lnTo>
                  <a:lnTo>
                    <a:pt x="4267530" y="701542"/>
                  </a:lnTo>
                  <a:lnTo>
                    <a:pt x="0" y="701542"/>
                  </a:lnTo>
                  <a:lnTo>
                    <a:pt x="0" y="0"/>
                  </a:lnTo>
                  <a:close/>
                </a:path>
              </a:pathLst>
            </a:custGeom>
            <a:ln w="63499">
              <a:solidFill>
                <a:srgbClr val="C8250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8" name="object 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40000" y="139700"/>
            <a:ext cx="7928609" cy="1000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8.</a:t>
            </a:r>
            <a:r>
              <a:rPr dirty="0" spc="-30"/>
              <a:t> </a:t>
            </a:r>
            <a:r>
              <a:rPr dirty="0" spc="-5"/>
              <a:t>Post</a:t>
            </a:r>
            <a:r>
              <a:rPr dirty="0" spc="-25"/>
              <a:t> </a:t>
            </a:r>
            <a:r>
              <a:rPr dirty="0" spc="-5"/>
              <a:t>build</a:t>
            </a:r>
            <a:r>
              <a:rPr dirty="0" spc="-25"/>
              <a:t> </a:t>
            </a:r>
            <a:r>
              <a:rPr dirty="0" spc="-5"/>
              <a:t>actions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  <p:sp>
        <p:nvSpPr>
          <p:cNvPr id="3" name="object 3"/>
          <p:cNvSpPr txBox="1"/>
          <p:nvPr/>
        </p:nvSpPr>
        <p:spPr>
          <a:xfrm>
            <a:off x="3606800" y="1430019"/>
            <a:ext cx="5793105" cy="21971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 marL="825500" marR="831215">
              <a:lnSpc>
                <a:spcPct val="110500"/>
              </a:lnSpc>
              <a:spcBef>
                <a:spcPts val="95"/>
              </a:spcBef>
              <a:tabLst>
                <a:tab pos="2252345" algn="l"/>
                <a:tab pos="3253740" algn="l"/>
              </a:tabLst>
            </a:pPr>
            <a:r>
              <a:rPr dirty="0" sz="4300" spc="-5">
                <a:latin typeface="Arial"/>
                <a:cs typeface="Arial"/>
              </a:rPr>
              <a:t>G</a:t>
            </a:r>
            <a:r>
              <a:rPr dirty="0" sz="4300">
                <a:latin typeface="Arial"/>
                <a:cs typeface="Arial"/>
              </a:rPr>
              <a:t>enera</a:t>
            </a:r>
            <a:r>
              <a:rPr dirty="0" sz="4300" spc="-5">
                <a:latin typeface="Arial"/>
                <a:cs typeface="Arial"/>
              </a:rPr>
              <a:t>t</a:t>
            </a:r>
            <a:r>
              <a:rPr dirty="0" sz="4300">
                <a:latin typeface="Arial"/>
                <a:cs typeface="Arial"/>
              </a:rPr>
              <a:t>e	repor</a:t>
            </a:r>
            <a:r>
              <a:rPr dirty="0" sz="4300" spc="-5">
                <a:latin typeface="Arial"/>
                <a:cs typeface="Arial"/>
              </a:rPr>
              <a:t>t</a:t>
            </a:r>
            <a:r>
              <a:rPr dirty="0" sz="4300">
                <a:latin typeface="Arial"/>
                <a:cs typeface="Arial"/>
              </a:rPr>
              <a:t>s  </a:t>
            </a:r>
            <a:r>
              <a:rPr dirty="0" sz="4300">
                <a:latin typeface="Arial"/>
                <a:cs typeface="Arial"/>
              </a:rPr>
              <a:t>Send	email</a:t>
            </a:r>
            <a:endParaRPr sz="43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540"/>
              </a:spcBef>
              <a:tabLst>
                <a:tab pos="1153160" algn="l"/>
                <a:tab pos="2701290" algn="l"/>
              </a:tabLst>
            </a:pPr>
            <a:r>
              <a:rPr dirty="0" sz="4300">
                <a:latin typeface="Arial"/>
                <a:cs typeface="Arial"/>
              </a:rPr>
              <a:t>Run	</a:t>
            </a:r>
            <a:r>
              <a:rPr dirty="0" sz="4300" spc="-5">
                <a:latin typeface="Arial"/>
                <a:cs typeface="Arial"/>
              </a:rPr>
              <a:t>other	jobs/projects</a:t>
            </a:r>
            <a:endParaRPr sz="43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40000" y="139700"/>
            <a:ext cx="7928609" cy="1000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8.</a:t>
            </a:r>
            <a:r>
              <a:rPr dirty="0" spc="-30"/>
              <a:t> </a:t>
            </a:r>
            <a:r>
              <a:rPr dirty="0" spc="-5"/>
              <a:t>Post</a:t>
            </a:r>
            <a:r>
              <a:rPr dirty="0" spc="-25"/>
              <a:t> </a:t>
            </a:r>
            <a:r>
              <a:rPr dirty="0" spc="-5"/>
              <a:t>build</a:t>
            </a:r>
            <a:r>
              <a:rPr dirty="0" spc="-25"/>
              <a:t> </a:t>
            </a:r>
            <a:r>
              <a:rPr dirty="0" spc="-5"/>
              <a:t>actions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71450" y="1663700"/>
            <a:ext cx="12687300" cy="7035800"/>
            <a:chOff x="171450" y="1663700"/>
            <a:chExt cx="12687300" cy="70358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1450" y="1663700"/>
              <a:ext cx="12687300" cy="70358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5450" y="1790700"/>
              <a:ext cx="12179300" cy="6527800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530600" y="139700"/>
            <a:ext cx="5942330" cy="1000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400" spc="-5" b="1">
                <a:latin typeface="Arial"/>
                <a:cs typeface="Arial"/>
              </a:rPr>
              <a:t>9.</a:t>
            </a:r>
            <a:r>
              <a:rPr dirty="0" sz="6400" spc="-30" b="1">
                <a:latin typeface="Arial"/>
                <a:cs typeface="Arial"/>
              </a:rPr>
              <a:t> </a:t>
            </a:r>
            <a:r>
              <a:rPr dirty="0" sz="6400" spc="-5" b="1">
                <a:latin typeface="Arial"/>
                <a:cs typeface="Arial"/>
              </a:rPr>
              <a:t>Run</a:t>
            </a:r>
            <a:r>
              <a:rPr dirty="0" sz="6400" spc="-30" b="1">
                <a:latin typeface="Arial"/>
                <a:cs typeface="Arial"/>
              </a:rPr>
              <a:t> </a:t>
            </a:r>
            <a:r>
              <a:rPr dirty="0" sz="6400" spc="-5" b="1">
                <a:latin typeface="Arial"/>
                <a:cs typeface="Arial"/>
              </a:rPr>
              <a:t>your</a:t>
            </a:r>
            <a:r>
              <a:rPr dirty="0" sz="6400" spc="-25" b="1">
                <a:latin typeface="Arial"/>
                <a:cs typeface="Arial"/>
              </a:rPr>
              <a:t> </a:t>
            </a:r>
            <a:r>
              <a:rPr dirty="0" sz="6400" b="1">
                <a:latin typeface="Arial"/>
                <a:cs typeface="Arial"/>
              </a:rPr>
              <a:t>job</a:t>
            </a:r>
            <a:endParaRPr sz="6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289300" y="1498600"/>
            <a:ext cx="6431915" cy="680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955164" algn="l"/>
                <a:tab pos="3018155" algn="l"/>
              </a:tabLst>
            </a:pPr>
            <a:r>
              <a:rPr dirty="0" sz="4300">
                <a:latin typeface="Arial"/>
                <a:cs typeface="Arial"/>
              </a:rPr>
              <a:t>Manual	and	Scheduler</a:t>
            </a:r>
            <a:r>
              <a:rPr dirty="0" sz="4300" spc="-100">
                <a:latin typeface="Arial"/>
                <a:cs typeface="Arial"/>
              </a:rPr>
              <a:t> </a:t>
            </a:r>
            <a:r>
              <a:rPr dirty="0" sz="4300">
                <a:latin typeface="Arial"/>
                <a:cs typeface="Arial"/>
              </a:rPr>
              <a:t>run</a:t>
            </a:r>
            <a:endParaRPr sz="43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540319" y="2763170"/>
            <a:ext cx="11924665" cy="5507355"/>
            <a:chOff x="540319" y="2763170"/>
            <a:chExt cx="11924665" cy="550735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0319" y="2763170"/>
              <a:ext cx="11914290" cy="5506796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4084266" y="3648956"/>
              <a:ext cx="8348980" cy="2107565"/>
            </a:xfrm>
            <a:custGeom>
              <a:avLst/>
              <a:gdLst/>
              <a:ahLst/>
              <a:cxnLst/>
              <a:rect l="l" t="t" r="r" b="b"/>
              <a:pathLst>
                <a:path w="8348980" h="2107565">
                  <a:moveTo>
                    <a:pt x="0" y="0"/>
                  </a:moveTo>
                  <a:lnTo>
                    <a:pt x="8348464" y="0"/>
                  </a:lnTo>
                  <a:lnTo>
                    <a:pt x="8348464" y="2107274"/>
                  </a:lnTo>
                  <a:lnTo>
                    <a:pt x="0" y="2107274"/>
                  </a:lnTo>
                  <a:lnTo>
                    <a:pt x="0" y="0"/>
                  </a:lnTo>
                  <a:close/>
                </a:path>
              </a:pathLst>
            </a:custGeom>
            <a:ln w="63500">
              <a:solidFill>
                <a:srgbClr val="C8250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8" name="object 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530600" y="139700"/>
            <a:ext cx="5942330" cy="1000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400" spc="-5" b="1">
                <a:latin typeface="Arial"/>
                <a:cs typeface="Arial"/>
              </a:rPr>
              <a:t>9.</a:t>
            </a:r>
            <a:r>
              <a:rPr dirty="0" sz="6400" spc="-30" b="1">
                <a:latin typeface="Arial"/>
                <a:cs typeface="Arial"/>
              </a:rPr>
              <a:t> </a:t>
            </a:r>
            <a:r>
              <a:rPr dirty="0" sz="6400" spc="-5" b="1">
                <a:latin typeface="Arial"/>
                <a:cs typeface="Arial"/>
              </a:rPr>
              <a:t>Run</a:t>
            </a:r>
            <a:r>
              <a:rPr dirty="0" sz="6400" spc="-30" b="1">
                <a:latin typeface="Arial"/>
                <a:cs typeface="Arial"/>
              </a:rPr>
              <a:t> </a:t>
            </a:r>
            <a:r>
              <a:rPr dirty="0" sz="6400" spc="-5" b="1">
                <a:latin typeface="Arial"/>
                <a:cs typeface="Arial"/>
              </a:rPr>
              <a:t>your</a:t>
            </a:r>
            <a:r>
              <a:rPr dirty="0" sz="6400" spc="-25" b="1">
                <a:latin typeface="Arial"/>
                <a:cs typeface="Arial"/>
              </a:rPr>
              <a:t> </a:t>
            </a:r>
            <a:r>
              <a:rPr dirty="0" sz="6400" b="1">
                <a:latin typeface="Arial"/>
                <a:cs typeface="Arial"/>
              </a:rPr>
              <a:t>job</a:t>
            </a:r>
            <a:endParaRPr sz="6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216400" y="1498600"/>
            <a:ext cx="4578985" cy="680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622550" algn="l"/>
              </a:tabLst>
            </a:pPr>
            <a:r>
              <a:rPr dirty="0" sz="4300" spc="-5">
                <a:latin typeface="Arial"/>
                <a:cs typeface="Arial"/>
              </a:rPr>
              <a:t>Start</a:t>
            </a:r>
            <a:r>
              <a:rPr dirty="0" sz="4300" spc="5">
                <a:latin typeface="Arial"/>
                <a:cs typeface="Arial"/>
              </a:rPr>
              <a:t> </a:t>
            </a:r>
            <a:r>
              <a:rPr dirty="0" sz="4300">
                <a:latin typeface="Arial"/>
                <a:cs typeface="Arial"/>
              </a:rPr>
              <a:t>build	your</a:t>
            </a:r>
            <a:r>
              <a:rPr dirty="0" sz="4300" spc="-100">
                <a:latin typeface="Arial"/>
                <a:cs typeface="Arial"/>
              </a:rPr>
              <a:t> </a:t>
            </a:r>
            <a:r>
              <a:rPr dirty="0" sz="4300">
                <a:latin typeface="Arial"/>
                <a:cs typeface="Arial"/>
              </a:rPr>
              <a:t>job</a:t>
            </a:r>
            <a:endParaRPr sz="43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540319" y="2763170"/>
            <a:ext cx="11914505" cy="5507355"/>
            <a:chOff x="540319" y="2763170"/>
            <a:chExt cx="11914505" cy="550735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0319" y="2763170"/>
              <a:ext cx="11914290" cy="5506796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1426804" y="4310280"/>
              <a:ext cx="898525" cy="948055"/>
            </a:xfrm>
            <a:custGeom>
              <a:avLst/>
              <a:gdLst/>
              <a:ahLst/>
              <a:cxnLst/>
              <a:rect l="l" t="t" r="r" b="b"/>
              <a:pathLst>
                <a:path w="898525" h="948054">
                  <a:moveTo>
                    <a:pt x="0" y="0"/>
                  </a:moveTo>
                  <a:lnTo>
                    <a:pt x="898314" y="0"/>
                  </a:lnTo>
                  <a:lnTo>
                    <a:pt x="898314" y="947737"/>
                  </a:lnTo>
                  <a:lnTo>
                    <a:pt x="0" y="947737"/>
                  </a:lnTo>
                  <a:lnTo>
                    <a:pt x="0" y="0"/>
                  </a:lnTo>
                  <a:close/>
                </a:path>
              </a:pathLst>
            </a:custGeom>
            <a:ln w="63500">
              <a:solidFill>
                <a:srgbClr val="C8250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8" name="object 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192251" y="2765564"/>
            <a:ext cx="8620760" cy="3846829"/>
            <a:chOff x="2192251" y="2765564"/>
            <a:chExt cx="8620760" cy="3846829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92251" y="2765564"/>
              <a:ext cx="8620296" cy="384673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2225395" y="5059050"/>
              <a:ext cx="1973580" cy="661035"/>
            </a:xfrm>
            <a:custGeom>
              <a:avLst/>
              <a:gdLst/>
              <a:ahLst/>
              <a:cxnLst/>
              <a:rect l="l" t="t" r="r" b="b"/>
              <a:pathLst>
                <a:path w="1973579" h="661035">
                  <a:moveTo>
                    <a:pt x="0" y="0"/>
                  </a:moveTo>
                  <a:lnTo>
                    <a:pt x="1973482" y="0"/>
                  </a:lnTo>
                  <a:lnTo>
                    <a:pt x="1973482" y="660641"/>
                  </a:lnTo>
                  <a:lnTo>
                    <a:pt x="0" y="660641"/>
                  </a:lnTo>
                  <a:lnTo>
                    <a:pt x="0" y="0"/>
                  </a:lnTo>
                  <a:close/>
                </a:path>
              </a:pathLst>
            </a:custGeom>
            <a:ln w="63500">
              <a:solidFill>
                <a:srgbClr val="C8250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3530600" y="139700"/>
            <a:ext cx="5942330" cy="1000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400" spc="-5" b="1">
                <a:latin typeface="Arial"/>
                <a:cs typeface="Arial"/>
              </a:rPr>
              <a:t>9.</a:t>
            </a:r>
            <a:r>
              <a:rPr dirty="0" sz="6400" spc="-30" b="1">
                <a:latin typeface="Arial"/>
                <a:cs typeface="Arial"/>
              </a:rPr>
              <a:t> </a:t>
            </a:r>
            <a:r>
              <a:rPr dirty="0" sz="6400" spc="-5" b="1">
                <a:latin typeface="Arial"/>
                <a:cs typeface="Arial"/>
              </a:rPr>
              <a:t>Run</a:t>
            </a:r>
            <a:r>
              <a:rPr dirty="0" sz="6400" spc="-30" b="1">
                <a:latin typeface="Arial"/>
                <a:cs typeface="Arial"/>
              </a:rPr>
              <a:t> </a:t>
            </a:r>
            <a:r>
              <a:rPr dirty="0" sz="6400" spc="-5" b="1">
                <a:latin typeface="Arial"/>
                <a:cs typeface="Arial"/>
              </a:rPr>
              <a:t>your</a:t>
            </a:r>
            <a:r>
              <a:rPr dirty="0" sz="6400" spc="-25" b="1">
                <a:latin typeface="Arial"/>
                <a:cs typeface="Arial"/>
              </a:rPr>
              <a:t> </a:t>
            </a:r>
            <a:r>
              <a:rPr dirty="0" sz="6400" b="1">
                <a:latin typeface="Arial"/>
                <a:cs typeface="Arial"/>
              </a:rPr>
              <a:t>job</a:t>
            </a:r>
            <a:endParaRPr sz="64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8" name="object 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  <p:sp>
        <p:nvSpPr>
          <p:cNvPr id="6" name="object 6"/>
          <p:cNvSpPr txBox="1"/>
          <p:nvPr/>
        </p:nvSpPr>
        <p:spPr>
          <a:xfrm>
            <a:off x="4216400" y="1498600"/>
            <a:ext cx="4578985" cy="680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622550" algn="l"/>
              </a:tabLst>
            </a:pPr>
            <a:r>
              <a:rPr dirty="0" sz="4300" spc="-5">
                <a:latin typeface="Arial"/>
                <a:cs typeface="Arial"/>
              </a:rPr>
              <a:t>Start</a:t>
            </a:r>
            <a:r>
              <a:rPr dirty="0" sz="4300" spc="5">
                <a:latin typeface="Arial"/>
                <a:cs typeface="Arial"/>
              </a:rPr>
              <a:t> </a:t>
            </a:r>
            <a:r>
              <a:rPr dirty="0" sz="4300">
                <a:latin typeface="Arial"/>
                <a:cs typeface="Arial"/>
              </a:rPr>
              <a:t>build	your</a:t>
            </a:r>
            <a:r>
              <a:rPr dirty="0" sz="4300" spc="-100">
                <a:latin typeface="Arial"/>
                <a:cs typeface="Arial"/>
              </a:rPr>
              <a:t> </a:t>
            </a:r>
            <a:r>
              <a:rPr dirty="0" sz="4300">
                <a:latin typeface="Arial"/>
                <a:cs typeface="Arial"/>
              </a:rPr>
              <a:t>job</a:t>
            </a:r>
            <a:endParaRPr sz="43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77487" y="688483"/>
            <a:ext cx="10449822" cy="774461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530600" y="139700"/>
            <a:ext cx="5942330" cy="1000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400" spc="-5" b="1">
                <a:latin typeface="Arial"/>
                <a:cs typeface="Arial"/>
              </a:rPr>
              <a:t>9.</a:t>
            </a:r>
            <a:r>
              <a:rPr dirty="0" sz="6400" spc="-30" b="1">
                <a:latin typeface="Arial"/>
                <a:cs typeface="Arial"/>
              </a:rPr>
              <a:t> </a:t>
            </a:r>
            <a:r>
              <a:rPr dirty="0" sz="6400" spc="-5" b="1">
                <a:latin typeface="Arial"/>
                <a:cs typeface="Arial"/>
              </a:rPr>
              <a:t>Run</a:t>
            </a:r>
            <a:r>
              <a:rPr dirty="0" sz="6400" spc="-30" b="1">
                <a:latin typeface="Arial"/>
                <a:cs typeface="Arial"/>
              </a:rPr>
              <a:t> </a:t>
            </a:r>
            <a:r>
              <a:rPr dirty="0" sz="6400" spc="-5" b="1">
                <a:latin typeface="Arial"/>
                <a:cs typeface="Arial"/>
              </a:rPr>
              <a:t>your</a:t>
            </a:r>
            <a:r>
              <a:rPr dirty="0" sz="6400" spc="-25" b="1">
                <a:latin typeface="Arial"/>
                <a:cs typeface="Arial"/>
              </a:rPr>
              <a:t> </a:t>
            </a:r>
            <a:r>
              <a:rPr dirty="0" sz="6400" b="1">
                <a:latin typeface="Arial"/>
                <a:cs typeface="Arial"/>
              </a:rPr>
              <a:t>job</a:t>
            </a:r>
            <a:endParaRPr sz="6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924300" y="1498600"/>
            <a:ext cx="5146675" cy="680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136015" algn="l"/>
              </a:tabLst>
            </a:pPr>
            <a:r>
              <a:rPr dirty="0" sz="4300">
                <a:latin typeface="Arial"/>
                <a:cs typeface="Arial"/>
              </a:rPr>
              <a:t>See	your</a:t>
            </a:r>
            <a:r>
              <a:rPr dirty="0" sz="4300" spc="-35">
                <a:latin typeface="Arial"/>
                <a:cs typeface="Arial"/>
              </a:rPr>
              <a:t> </a:t>
            </a:r>
            <a:r>
              <a:rPr dirty="0" sz="4300" spc="-20">
                <a:latin typeface="Arial"/>
                <a:cs typeface="Arial"/>
              </a:rPr>
              <a:t>job’s</a:t>
            </a:r>
            <a:r>
              <a:rPr dirty="0" sz="4300" spc="-30">
                <a:latin typeface="Arial"/>
                <a:cs typeface="Arial"/>
              </a:rPr>
              <a:t> </a:t>
            </a:r>
            <a:r>
              <a:rPr dirty="0" sz="4300" spc="-5">
                <a:latin typeface="Arial"/>
                <a:cs typeface="Arial"/>
              </a:rPr>
              <a:t>output</a:t>
            </a:r>
            <a:endParaRPr sz="43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809557" y="2933700"/>
            <a:ext cx="11370310" cy="3594100"/>
            <a:chOff x="809557" y="2933700"/>
            <a:chExt cx="11370310" cy="359410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499" y="2933700"/>
              <a:ext cx="11353800" cy="359410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841307" y="4622270"/>
              <a:ext cx="2466975" cy="752475"/>
            </a:xfrm>
            <a:custGeom>
              <a:avLst/>
              <a:gdLst/>
              <a:ahLst/>
              <a:cxnLst/>
              <a:rect l="l" t="t" r="r" b="b"/>
              <a:pathLst>
                <a:path w="2466975" h="752475">
                  <a:moveTo>
                    <a:pt x="0" y="0"/>
                  </a:moveTo>
                  <a:lnTo>
                    <a:pt x="2466459" y="0"/>
                  </a:lnTo>
                  <a:lnTo>
                    <a:pt x="2466459" y="752342"/>
                  </a:lnTo>
                  <a:lnTo>
                    <a:pt x="0" y="752342"/>
                  </a:lnTo>
                  <a:lnTo>
                    <a:pt x="0" y="0"/>
                  </a:lnTo>
                  <a:close/>
                </a:path>
              </a:pathLst>
            </a:custGeom>
            <a:ln w="63500">
              <a:solidFill>
                <a:srgbClr val="C8250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8" name="object 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30500" y="139700"/>
            <a:ext cx="7539990" cy="1000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040380" algn="l"/>
                <a:tab pos="5132705" algn="l"/>
              </a:tabLst>
            </a:pPr>
            <a:r>
              <a:rPr dirty="0"/>
              <a:t>10.</a:t>
            </a:r>
            <a:r>
              <a:rPr dirty="0" spc="-5"/>
              <a:t> </a:t>
            </a:r>
            <a:r>
              <a:rPr dirty="0"/>
              <a:t>See	</a:t>
            </a:r>
            <a:r>
              <a:rPr dirty="0" spc="-5"/>
              <a:t>job</a:t>
            </a:r>
            <a:r>
              <a:rPr dirty="0" spc="-240"/>
              <a:t>’</a:t>
            </a:r>
            <a:r>
              <a:rPr dirty="0"/>
              <a:t>s	s</a:t>
            </a:r>
            <a:r>
              <a:rPr dirty="0" spc="-5"/>
              <a:t>t</a:t>
            </a:r>
            <a:r>
              <a:rPr dirty="0"/>
              <a:t>a</a:t>
            </a:r>
            <a:r>
              <a:rPr dirty="0" spc="-5"/>
              <a:t>tu</a:t>
            </a:r>
            <a:r>
              <a:rPr dirty="0"/>
              <a:t>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527300" y="1498600"/>
            <a:ext cx="7948295" cy="680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01370" algn="l"/>
                <a:tab pos="4535170" algn="l"/>
                <a:tab pos="6751955" algn="l"/>
              </a:tabLst>
            </a:pPr>
            <a:r>
              <a:rPr dirty="0" sz="4300">
                <a:latin typeface="Arial"/>
                <a:cs typeface="Arial"/>
              </a:rPr>
              <a:t>By	de</a:t>
            </a:r>
            <a:r>
              <a:rPr dirty="0" sz="4300" spc="-5">
                <a:latin typeface="Arial"/>
                <a:cs typeface="Arial"/>
              </a:rPr>
              <a:t>f</a:t>
            </a:r>
            <a:r>
              <a:rPr dirty="0" sz="4300">
                <a:latin typeface="Arial"/>
                <a:cs typeface="Arial"/>
              </a:rPr>
              <a:t>ault</a:t>
            </a:r>
            <a:r>
              <a:rPr dirty="0" sz="4300" spc="-5">
                <a:latin typeface="Arial"/>
                <a:cs typeface="Arial"/>
              </a:rPr>
              <a:t> </a:t>
            </a:r>
            <a:r>
              <a:rPr dirty="0" sz="4300">
                <a:latin typeface="Arial"/>
                <a:cs typeface="Arial"/>
              </a:rPr>
              <a:t>is</a:t>
            </a:r>
            <a:r>
              <a:rPr dirty="0" sz="4300" spc="-5">
                <a:latin typeface="Arial"/>
                <a:cs typeface="Arial"/>
              </a:rPr>
              <a:t> </a:t>
            </a:r>
            <a:r>
              <a:rPr dirty="0" sz="4300">
                <a:solidFill>
                  <a:srgbClr val="0365C0"/>
                </a:solidFill>
                <a:latin typeface="Arial"/>
                <a:cs typeface="Arial"/>
              </a:rPr>
              <a:t>Blu</a:t>
            </a:r>
            <a:r>
              <a:rPr dirty="0" sz="4300" spc="-5">
                <a:solidFill>
                  <a:srgbClr val="0365C0"/>
                </a:solidFill>
                <a:latin typeface="Arial"/>
                <a:cs typeface="Arial"/>
              </a:rPr>
              <a:t>e</a:t>
            </a:r>
            <a:r>
              <a:rPr dirty="0" sz="4300">
                <a:latin typeface="Arial"/>
                <a:cs typeface="Arial"/>
              </a:rPr>
              <a:t>,	</a:t>
            </a:r>
            <a:r>
              <a:rPr dirty="0" sz="4300">
                <a:solidFill>
                  <a:srgbClr val="C82506"/>
                </a:solidFill>
                <a:latin typeface="Arial"/>
                <a:cs typeface="Arial"/>
              </a:rPr>
              <a:t>Red</a:t>
            </a:r>
            <a:r>
              <a:rPr dirty="0" sz="4300" spc="-5">
                <a:solidFill>
                  <a:srgbClr val="C82506"/>
                </a:solidFill>
                <a:latin typeface="Arial"/>
                <a:cs typeface="Arial"/>
              </a:rPr>
              <a:t> </a:t>
            </a:r>
            <a:r>
              <a:rPr dirty="0" sz="4300">
                <a:latin typeface="Arial"/>
                <a:cs typeface="Arial"/>
              </a:rPr>
              <a:t>and	</a:t>
            </a:r>
            <a:r>
              <a:rPr dirty="0" sz="4300" spc="-5">
                <a:latin typeface="Arial"/>
                <a:cs typeface="Arial"/>
              </a:rPr>
              <a:t>G</a:t>
            </a:r>
            <a:r>
              <a:rPr dirty="0" sz="4300">
                <a:latin typeface="Arial"/>
                <a:cs typeface="Arial"/>
              </a:rPr>
              <a:t>ray</a:t>
            </a:r>
            <a:endParaRPr sz="43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836670" y="2965993"/>
            <a:ext cx="11368405" cy="2552700"/>
            <a:chOff x="836670" y="2965993"/>
            <a:chExt cx="11368405" cy="255270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01700" y="2965993"/>
              <a:ext cx="11303000" cy="255270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868420" y="3823163"/>
              <a:ext cx="898525" cy="1133475"/>
            </a:xfrm>
            <a:custGeom>
              <a:avLst/>
              <a:gdLst/>
              <a:ahLst/>
              <a:cxnLst/>
              <a:rect l="l" t="t" r="r" b="b"/>
              <a:pathLst>
                <a:path w="898525" h="1133475">
                  <a:moveTo>
                    <a:pt x="0" y="0"/>
                  </a:moveTo>
                  <a:lnTo>
                    <a:pt x="898314" y="0"/>
                  </a:lnTo>
                  <a:lnTo>
                    <a:pt x="898314" y="1133036"/>
                  </a:lnTo>
                  <a:lnTo>
                    <a:pt x="0" y="1133036"/>
                  </a:lnTo>
                  <a:lnTo>
                    <a:pt x="0" y="0"/>
                  </a:lnTo>
                  <a:close/>
                </a:path>
              </a:pathLst>
            </a:custGeom>
            <a:ln w="63500">
              <a:solidFill>
                <a:srgbClr val="C8250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/>
          <p:nvPr/>
        </p:nvSpPr>
        <p:spPr>
          <a:xfrm>
            <a:off x="698500" y="6413500"/>
            <a:ext cx="7752080" cy="2014220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marL="12700" marR="2737485">
              <a:lnSpc>
                <a:spcPct val="100800"/>
              </a:lnSpc>
              <a:spcBef>
                <a:spcPts val="55"/>
              </a:spcBef>
              <a:tabLst>
                <a:tab pos="1165860" algn="l"/>
                <a:tab pos="1257300" algn="l"/>
                <a:tab pos="1636395" algn="l"/>
                <a:tab pos="1727835" algn="l"/>
                <a:tab pos="2941955" algn="l"/>
                <a:tab pos="3033395" algn="l"/>
              </a:tabLst>
            </a:pPr>
            <a:r>
              <a:rPr dirty="0" sz="4300">
                <a:solidFill>
                  <a:srgbClr val="0365C0"/>
                </a:solidFill>
                <a:latin typeface="Arial"/>
                <a:cs typeface="Arial"/>
              </a:rPr>
              <a:t>Blue		=		build		success  </a:t>
            </a:r>
            <a:r>
              <a:rPr dirty="0" sz="4300">
                <a:solidFill>
                  <a:srgbClr val="C82506"/>
                </a:solidFill>
                <a:latin typeface="Arial"/>
                <a:cs typeface="Arial"/>
              </a:rPr>
              <a:t>Red	=	build	</a:t>
            </a:r>
            <a:r>
              <a:rPr dirty="0" sz="4300" spc="-5">
                <a:solidFill>
                  <a:srgbClr val="C82506"/>
                </a:solidFill>
                <a:latin typeface="Arial"/>
                <a:cs typeface="Arial"/>
              </a:rPr>
              <a:t>failure</a:t>
            </a:r>
            <a:endParaRPr sz="43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40"/>
              </a:spcBef>
              <a:tabLst>
                <a:tab pos="1818005" algn="l"/>
              </a:tabLst>
            </a:pPr>
            <a:r>
              <a:rPr dirty="0" sz="4300" spc="-5">
                <a:latin typeface="Arial"/>
                <a:cs typeface="Arial"/>
              </a:rPr>
              <a:t>Gray</a:t>
            </a:r>
            <a:r>
              <a:rPr dirty="0" sz="4300">
                <a:latin typeface="Arial"/>
                <a:cs typeface="Arial"/>
              </a:rPr>
              <a:t> =	</a:t>
            </a:r>
            <a:r>
              <a:rPr dirty="0" sz="4300" spc="-5">
                <a:latin typeface="Arial"/>
                <a:cs typeface="Arial"/>
              </a:rPr>
              <a:t>disabled/never executed</a:t>
            </a:r>
            <a:endParaRPr sz="430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9" name="object 9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55900" y="139700"/>
            <a:ext cx="7494905" cy="1000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995295" algn="l"/>
                <a:tab pos="5087620" algn="l"/>
              </a:tabLst>
            </a:pPr>
            <a:r>
              <a:rPr dirty="0" spc="-355"/>
              <a:t>1</a:t>
            </a:r>
            <a:r>
              <a:rPr dirty="0"/>
              <a:t>1.</a:t>
            </a:r>
            <a:r>
              <a:rPr dirty="0" spc="-5"/>
              <a:t> </a:t>
            </a:r>
            <a:r>
              <a:rPr dirty="0"/>
              <a:t>See	</a:t>
            </a:r>
            <a:r>
              <a:rPr dirty="0" spc="-5"/>
              <a:t>job</a:t>
            </a:r>
            <a:r>
              <a:rPr dirty="0" spc="-240"/>
              <a:t>’</a:t>
            </a:r>
            <a:r>
              <a:rPr dirty="0"/>
              <a:t>s	</a:t>
            </a:r>
            <a:r>
              <a:rPr dirty="0" spc="-5"/>
              <a:t>h</a:t>
            </a:r>
            <a:r>
              <a:rPr dirty="0"/>
              <a:t>ea</a:t>
            </a:r>
            <a:r>
              <a:rPr dirty="0" spc="-5"/>
              <a:t>lth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901700" y="2447866"/>
            <a:ext cx="11303000" cy="2552700"/>
            <a:chOff x="901700" y="2447866"/>
            <a:chExt cx="11303000" cy="25527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01700" y="2447866"/>
              <a:ext cx="11303000" cy="255270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667734" y="3216642"/>
              <a:ext cx="1061085" cy="1224280"/>
            </a:xfrm>
            <a:custGeom>
              <a:avLst/>
              <a:gdLst/>
              <a:ahLst/>
              <a:cxnLst/>
              <a:rect l="l" t="t" r="r" b="b"/>
              <a:pathLst>
                <a:path w="1061085" h="1224279">
                  <a:moveTo>
                    <a:pt x="0" y="0"/>
                  </a:moveTo>
                  <a:lnTo>
                    <a:pt x="1061037" y="0"/>
                  </a:lnTo>
                  <a:lnTo>
                    <a:pt x="1061037" y="1224165"/>
                  </a:lnTo>
                  <a:lnTo>
                    <a:pt x="0" y="1224165"/>
                  </a:lnTo>
                  <a:lnTo>
                    <a:pt x="0" y="0"/>
                  </a:lnTo>
                  <a:close/>
                </a:path>
              </a:pathLst>
            </a:custGeom>
            <a:ln w="63500">
              <a:solidFill>
                <a:srgbClr val="C8250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698500" y="6413500"/>
            <a:ext cx="6811009" cy="2014220"/>
          </a:xfrm>
          <a:prstGeom prst="rect">
            <a:avLst/>
          </a:prstGeom>
        </p:spPr>
        <p:txBody>
          <a:bodyPr wrap="square" lIns="0" tIns="1270" rIns="0" bIns="0" rtlCol="0" vert="horz">
            <a:spAutoFit/>
          </a:bodyPr>
          <a:lstStyle/>
          <a:p>
            <a:pPr algn="just" marL="12700" marR="5080">
              <a:lnSpc>
                <a:spcPct val="101699"/>
              </a:lnSpc>
              <a:spcBef>
                <a:spcPts val="10"/>
              </a:spcBef>
            </a:pPr>
            <a:r>
              <a:rPr dirty="0" sz="4300">
                <a:latin typeface="Arial"/>
                <a:cs typeface="Arial"/>
              </a:rPr>
              <a:t>Sunny</a:t>
            </a:r>
            <a:r>
              <a:rPr dirty="0" sz="4300" spc="-30">
                <a:latin typeface="Arial"/>
                <a:cs typeface="Arial"/>
              </a:rPr>
              <a:t> </a:t>
            </a:r>
            <a:r>
              <a:rPr dirty="0" sz="4300">
                <a:latin typeface="Arial"/>
                <a:cs typeface="Arial"/>
              </a:rPr>
              <a:t>=</a:t>
            </a:r>
            <a:r>
              <a:rPr dirty="0" sz="4300" spc="-20">
                <a:latin typeface="Arial"/>
                <a:cs typeface="Arial"/>
              </a:rPr>
              <a:t> </a:t>
            </a:r>
            <a:r>
              <a:rPr dirty="0" sz="4300">
                <a:latin typeface="Arial"/>
                <a:cs typeface="Arial"/>
              </a:rPr>
              <a:t>100%</a:t>
            </a:r>
            <a:r>
              <a:rPr dirty="0" sz="4300" spc="-20">
                <a:latin typeface="Arial"/>
                <a:cs typeface="Arial"/>
              </a:rPr>
              <a:t> </a:t>
            </a:r>
            <a:r>
              <a:rPr dirty="0" sz="4300">
                <a:latin typeface="Arial"/>
                <a:cs typeface="Arial"/>
              </a:rPr>
              <a:t>success</a:t>
            </a:r>
            <a:r>
              <a:rPr dirty="0" sz="4300" spc="-25">
                <a:latin typeface="Arial"/>
                <a:cs typeface="Arial"/>
              </a:rPr>
              <a:t> </a:t>
            </a:r>
            <a:r>
              <a:rPr dirty="0" sz="4300" spc="-5">
                <a:latin typeface="Arial"/>
                <a:cs typeface="Arial"/>
              </a:rPr>
              <a:t>rate </a:t>
            </a:r>
            <a:r>
              <a:rPr dirty="0" sz="4300" spc="-1185">
                <a:latin typeface="Arial"/>
                <a:cs typeface="Arial"/>
              </a:rPr>
              <a:t> </a:t>
            </a:r>
            <a:r>
              <a:rPr dirty="0" sz="4300">
                <a:latin typeface="Arial"/>
                <a:cs typeface="Arial"/>
              </a:rPr>
              <a:t>Cloudy = 60% success </a:t>
            </a:r>
            <a:r>
              <a:rPr dirty="0" sz="4300" spc="-5">
                <a:latin typeface="Arial"/>
                <a:cs typeface="Arial"/>
              </a:rPr>
              <a:t>rate </a:t>
            </a:r>
            <a:r>
              <a:rPr dirty="0" sz="4300" spc="-1180">
                <a:latin typeface="Arial"/>
                <a:cs typeface="Arial"/>
              </a:rPr>
              <a:t> </a:t>
            </a:r>
            <a:r>
              <a:rPr dirty="0" sz="4300">
                <a:latin typeface="Arial"/>
                <a:cs typeface="Arial"/>
              </a:rPr>
              <a:t>Raining</a:t>
            </a:r>
            <a:r>
              <a:rPr dirty="0" sz="4300" spc="-25">
                <a:latin typeface="Arial"/>
                <a:cs typeface="Arial"/>
              </a:rPr>
              <a:t> </a:t>
            </a:r>
            <a:r>
              <a:rPr dirty="0" sz="4300">
                <a:latin typeface="Arial"/>
                <a:cs typeface="Arial"/>
              </a:rPr>
              <a:t>=</a:t>
            </a:r>
            <a:r>
              <a:rPr dirty="0" sz="4300" spc="-20">
                <a:latin typeface="Arial"/>
                <a:cs typeface="Arial"/>
              </a:rPr>
              <a:t> </a:t>
            </a:r>
            <a:r>
              <a:rPr dirty="0" sz="4300">
                <a:latin typeface="Arial"/>
                <a:cs typeface="Arial"/>
              </a:rPr>
              <a:t>40%</a:t>
            </a:r>
            <a:r>
              <a:rPr dirty="0" sz="4300" spc="-20">
                <a:latin typeface="Arial"/>
                <a:cs typeface="Arial"/>
              </a:rPr>
              <a:t> </a:t>
            </a:r>
            <a:r>
              <a:rPr dirty="0" sz="4300">
                <a:latin typeface="Arial"/>
                <a:cs typeface="Arial"/>
              </a:rPr>
              <a:t>success</a:t>
            </a:r>
            <a:r>
              <a:rPr dirty="0" sz="4300" spc="-25">
                <a:latin typeface="Arial"/>
                <a:cs typeface="Arial"/>
              </a:rPr>
              <a:t> </a:t>
            </a:r>
            <a:r>
              <a:rPr dirty="0" sz="4300" spc="-5">
                <a:latin typeface="Arial"/>
                <a:cs typeface="Arial"/>
              </a:rPr>
              <a:t>rate</a:t>
            </a:r>
            <a:endParaRPr sz="43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8" name="object 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17900" y="3505200"/>
            <a:ext cx="5956935" cy="1000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105025" algn="l"/>
              </a:tabLst>
            </a:pPr>
            <a:r>
              <a:rPr dirty="0" spc="-50"/>
              <a:t>Let’s	</a:t>
            </a:r>
            <a:r>
              <a:rPr dirty="0" spc="-5"/>
              <a:t>workshop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00300" y="3505200"/>
            <a:ext cx="8201659" cy="1000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Backup</a:t>
            </a:r>
            <a:r>
              <a:rPr dirty="0" spc="-45"/>
              <a:t> </a:t>
            </a:r>
            <a:r>
              <a:rPr dirty="0" spc="-5"/>
              <a:t>your</a:t>
            </a:r>
            <a:r>
              <a:rPr dirty="0" spc="-45"/>
              <a:t> </a:t>
            </a:r>
            <a:r>
              <a:rPr dirty="0"/>
              <a:t>Jenkins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00300" y="139700"/>
            <a:ext cx="8201659" cy="1000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400" spc="-5" b="1">
                <a:latin typeface="Arial"/>
                <a:cs typeface="Arial"/>
              </a:rPr>
              <a:t>Backup</a:t>
            </a:r>
            <a:r>
              <a:rPr dirty="0" sz="6400" spc="-45" b="1">
                <a:latin typeface="Arial"/>
                <a:cs typeface="Arial"/>
              </a:rPr>
              <a:t> </a:t>
            </a:r>
            <a:r>
              <a:rPr dirty="0" sz="6400" spc="-5" b="1">
                <a:latin typeface="Arial"/>
                <a:cs typeface="Arial"/>
              </a:rPr>
              <a:t>your</a:t>
            </a:r>
            <a:r>
              <a:rPr dirty="0" sz="6400" spc="-45" b="1">
                <a:latin typeface="Arial"/>
                <a:cs typeface="Arial"/>
              </a:rPr>
              <a:t> </a:t>
            </a:r>
            <a:r>
              <a:rPr dirty="0" sz="6400" b="1">
                <a:latin typeface="Arial"/>
                <a:cs typeface="Arial"/>
              </a:rPr>
              <a:t>Jenkins</a:t>
            </a:r>
            <a:endParaRPr sz="6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048000" y="1498600"/>
            <a:ext cx="6917055" cy="680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70890" algn="l"/>
                <a:tab pos="1985645" algn="l"/>
                <a:tab pos="5142865" algn="l"/>
              </a:tabLst>
            </a:pPr>
            <a:r>
              <a:rPr dirty="0" sz="4300">
                <a:latin typeface="Arial"/>
                <a:cs typeface="Arial"/>
              </a:rPr>
              <a:t>All	da</a:t>
            </a:r>
            <a:r>
              <a:rPr dirty="0" sz="4300" spc="-5">
                <a:latin typeface="Arial"/>
                <a:cs typeface="Arial"/>
              </a:rPr>
              <a:t>t</a:t>
            </a:r>
            <a:r>
              <a:rPr dirty="0" sz="4300">
                <a:latin typeface="Arial"/>
                <a:cs typeface="Arial"/>
              </a:rPr>
              <a:t>a	</a:t>
            </a:r>
            <a:r>
              <a:rPr dirty="0" sz="4300" spc="-5">
                <a:latin typeface="Arial"/>
                <a:cs typeface="Arial"/>
              </a:rPr>
              <a:t>t</a:t>
            </a:r>
            <a:r>
              <a:rPr dirty="0" sz="4300">
                <a:latin typeface="Arial"/>
                <a:cs typeface="Arial"/>
              </a:rPr>
              <a:t>hat</a:t>
            </a:r>
            <a:r>
              <a:rPr dirty="0" sz="4300" spc="-5">
                <a:latin typeface="Arial"/>
                <a:cs typeface="Arial"/>
              </a:rPr>
              <a:t> </a:t>
            </a:r>
            <a:r>
              <a:rPr dirty="0" sz="4300">
                <a:latin typeface="Arial"/>
                <a:cs typeface="Arial"/>
              </a:rPr>
              <a:t>must</a:t>
            </a:r>
            <a:r>
              <a:rPr dirty="0" sz="4300" spc="-5">
                <a:latin typeface="Arial"/>
                <a:cs typeface="Arial"/>
              </a:rPr>
              <a:t> </a:t>
            </a:r>
            <a:r>
              <a:rPr dirty="0" sz="4300">
                <a:latin typeface="Arial"/>
                <a:cs typeface="Arial"/>
              </a:rPr>
              <a:t>be	backup</a:t>
            </a:r>
            <a:endParaRPr sz="43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43300" y="2593540"/>
            <a:ext cx="5918200" cy="562610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00300" y="139700"/>
            <a:ext cx="8201659" cy="1000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Backup</a:t>
            </a:r>
            <a:r>
              <a:rPr dirty="0" spc="-45"/>
              <a:t> </a:t>
            </a:r>
            <a:r>
              <a:rPr dirty="0" spc="-5"/>
              <a:t>your</a:t>
            </a:r>
            <a:r>
              <a:rPr dirty="0" spc="-45"/>
              <a:t> </a:t>
            </a:r>
            <a:r>
              <a:rPr dirty="0"/>
              <a:t>Jenkins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292600" y="1391919"/>
            <a:ext cx="4427855" cy="23114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 indent="76200">
              <a:lnSpc>
                <a:spcPct val="116300"/>
              </a:lnSpc>
              <a:spcBef>
                <a:spcPts val="95"/>
              </a:spcBef>
              <a:tabLst>
                <a:tab pos="1590675" algn="l"/>
                <a:tab pos="2122170" algn="l"/>
                <a:tab pos="2197735" algn="l"/>
                <a:tab pos="4034790" algn="l"/>
                <a:tab pos="4110354" algn="l"/>
              </a:tabLst>
            </a:pPr>
            <a:r>
              <a:rPr dirty="0" sz="4300" spc="-5">
                <a:latin typeface="Arial"/>
                <a:cs typeface="Arial"/>
              </a:rPr>
              <a:t>What</a:t>
            </a:r>
            <a:r>
              <a:rPr dirty="0" sz="4300" spc="5">
                <a:latin typeface="Arial"/>
                <a:cs typeface="Arial"/>
              </a:rPr>
              <a:t> </a:t>
            </a:r>
            <a:r>
              <a:rPr dirty="0" sz="4300" spc="-5">
                <a:latin typeface="Arial"/>
                <a:cs typeface="Arial"/>
              </a:rPr>
              <a:t>to	</a:t>
            </a:r>
            <a:r>
              <a:rPr dirty="0" sz="4300">
                <a:latin typeface="Arial"/>
                <a:cs typeface="Arial"/>
              </a:rPr>
              <a:t>backup	? </a:t>
            </a:r>
            <a:r>
              <a:rPr dirty="0" sz="4300" spc="-1180">
                <a:latin typeface="Arial"/>
                <a:cs typeface="Arial"/>
              </a:rPr>
              <a:t> </a:t>
            </a:r>
            <a:r>
              <a:rPr dirty="0" sz="4300" spc="-5">
                <a:latin typeface="Arial"/>
                <a:cs typeface="Arial"/>
              </a:rPr>
              <a:t>W</a:t>
            </a:r>
            <a:r>
              <a:rPr dirty="0" sz="4300">
                <a:latin typeface="Arial"/>
                <a:cs typeface="Arial"/>
              </a:rPr>
              <a:t>hen	</a:t>
            </a:r>
            <a:r>
              <a:rPr dirty="0" sz="4300" spc="-5">
                <a:latin typeface="Arial"/>
                <a:cs typeface="Arial"/>
              </a:rPr>
              <a:t>t</a:t>
            </a:r>
            <a:r>
              <a:rPr dirty="0" sz="4300">
                <a:latin typeface="Arial"/>
                <a:cs typeface="Arial"/>
              </a:rPr>
              <a:t>o		backup		?</a:t>
            </a:r>
            <a:endParaRPr sz="4300">
              <a:latin typeface="Arial"/>
              <a:cs typeface="Arial"/>
            </a:endParaRPr>
          </a:p>
          <a:p>
            <a:pPr marL="177800">
              <a:lnSpc>
                <a:spcPct val="100000"/>
              </a:lnSpc>
              <a:spcBef>
                <a:spcPts val="840"/>
              </a:spcBef>
              <a:tabLst>
                <a:tab pos="1421765" algn="l"/>
                <a:tab pos="2028825" algn="l"/>
                <a:tab pos="3941445" algn="l"/>
              </a:tabLst>
            </a:pPr>
            <a:r>
              <a:rPr dirty="0" sz="4300">
                <a:latin typeface="Arial"/>
                <a:cs typeface="Arial"/>
              </a:rPr>
              <a:t>How	</a:t>
            </a:r>
            <a:r>
              <a:rPr dirty="0" sz="4300" spc="-5">
                <a:latin typeface="Arial"/>
                <a:cs typeface="Arial"/>
              </a:rPr>
              <a:t>to	</a:t>
            </a:r>
            <a:r>
              <a:rPr dirty="0" sz="4300">
                <a:latin typeface="Arial"/>
                <a:cs typeface="Arial"/>
              </a:rPr>
              <a:t>backup	?</a:t>
            </a:r>
            <a:endParaRPr sz="43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13906" y="4822393"/>
            <a:ext cx="2611635" cy="2611635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455458" y="4953460"/>
            <a:ext cx="2692400" cy="2374900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00300" y="139700"/>
            <a:ext cx="8201659" cy="1000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400" spc="-5" b="1">
                <a:latin typeface="Arial"/>
                <a:cs typeface="Arial"/>
              </a:rPr>
              <a:t>Backup</a:t>
            </a:r>
            <a:r>
              <a:rPr dirty="0" sz="6400" spc="-45" b="1">
                <a:latin typeface="Arial"/>
                <a:cs typeface="Arial"/>
              </a:rPr>
              <a:t> </a:t>
            </a:r>
            <a:r>
              <a:rPr dirty="0" sz="6400" spc="-5" b="1">
                <a:latin typeface="Arial"/>
                <a:cs typeface="Arial"/>
              </a:rPr>
              <a:t>your</a:t>
            </a:r>
            <a:r>
              <a:rPr dirty="0" sz="6400" spc="-45" b="1">
                <a:latin typeface="Arial"/>
                <a:cs typeface="Arial"/>
              </a:rPr>
              <a:t> </a:t>
            </a:r>
            <a:r>
              <a:rPr dirty="0" sz="6400" b="1">
                <a:latin typeface="Arial"/>
                <a:cs typeface="Arial"/>
              </a:rPr>
              <a:t>Jenkins</a:t>
            </a:r>
            <a:endParaRPr sz="64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  <p:sp>
        <p:nvSpPr>
          <p:cNvPr id="3" name="object 3"/>
          <p:cNvSpPr txBox="1"/>
          <p:nvPr/>
        </p:nvSpPr>
        <p:spPr>
          <a:xfrm>
            <a:off x="1498600" y="1430019"/>
            <a:ext cx="10012680" cy="14732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971800" marR="5080" indent="-2959100">
              <a:lnSpc>
                <a:spcPct val="110500"/>
              </a:lnSpc>
              <a:spcBef>
                <a:spcPts val="95"/>
              </a:spcBef>
              <a:tabLst>
                <a:tab pos="1539240" algn="l"/>
                <a:tab pos="3209290" algn="l"/>
                <a:tab pos="4215765" algn="l"/>
                <a:tab pos="4362450" algn="l"/>
                <a:tab pos="4822825" algn="l"/>
                <a:tab pos="6735445" algn="l"/>
                <a:tab pos="7631430" algn="l"/>
                <a:tab pos="8238490" algn="l"/>
              </a:tabLst>
            </a:pPr>
            <a:r>
              <a:rPr dirty="0" sz="4300" spc="-160">
                <a:latin typeface="Arial"/>
                <a:cs typeface="Arial"/>
              </a:rPr>
              <a:t>T</a:t>
            </a:r>
            <a:r>
              <a:rPr dirty="0" sz="4300" spc="-5">
                <a:latin typeface="Arial"/>
                <a:cs typeface="Arial"/>
              </a:rPr>
              <a:t>r</a:t>
            </a:r>
            <a:r>
              <a:rPr dirty="0" sz="4300">
                <a:latin typeface="Arial"/>
                <a:cs typeface="Arial"/>
              </a:rPr>
              <a:t>y</a:t>
            </a:r>
            <a:r>
              <a:rPr dirty="0" sz="4300" spc="-5">
                <a:latin typeface="Arial"/>
                <a:cs typeface="Arial"/>
              </a:rPr>
              <a:t> t</a:t>
            </a:r>
            <a:r>
              <a:rPr dirty="0" sz="4300">
                <a:latin typeface="Arial"/>
                <a:cs typeface="Arial"/>
              </a:rPr>
              <a:t>o	crea</a:t>
            </a:r>
            <a:r>
              <a:rPr dirty="0" sz="4300" spc="-5">
                <a:latin typeface="Arial"/>
                <a:cs typeface="Arial"/>
              </a:rPr>
              <a:t>t</a:t>
            </a:r>
            <a:r>
              <a:rPr dirty="0" sz="4300">
                <a:latin typeface="Arial"/>
                <a:cs typeface="Arial"/>
              </a:rPr>
              <a:t>e	new		Jenkins</a:t>
            </a:r>
            <a:r>
              <a:rPr dirty="0" sz="4300" spc="-80">
                <a:latin typeface="Arial"/>
                <a:cs typeface="Arial"/>
              </a:rPr>
              <a:t>’</a:t>
            </a:r>
            <a:r>
              <a:rPr dirty="0" sz="4300">
                <a:latin typeface="Arial"/>
                <a:cs typeface="Arial"/>
              </a:rPr>
              <a:t>s</a:t>
            </a:r>
            <a:r>
              <a:rPr dirty="0" sz="4300" spc="-5">
                <a:latin typeface="Arial"/>
                <a:cs typeface="Arial"/>
              </a:rPr>
              <a:t> </a:t>
            </a:r>
            <a:r>
              <a:rPr dirty="0" sz="4300">
                <a:latin typeface="Arial"/>
                <a:cs typeface="Arial"/>
              </a:rPr>
              <a:t>job	</a:t>
            </a:r>
            <a:r>
              <a:rPr dirty="0" sz="4300" spc="-5">
                <a:latin typeface="Arial"/>
                <a:cs typeface="Arial"/>
              </a:rPr>
              <a:t>t</a:t>
            </a:r>
            <a:r>
              <a:rPr dirty="0" sz="4300">
                <a:latin typeface="Arial"/>
                <a:cs typeface="Arial"/>
              </a:rPr>
              <a:t>o	backup  </a:t>
            </a:r>
            <a:r>
              <a:rPr dirty="0" sz="4300">
                <a:latin typeface="Arial"/>
                <a:cs typeface="Arial"/>
              </a:rPr>
              <a:t>How	</a:t>
            </a:r>
            <a:r>
              <a:rPr dirty="0" sz="4300" spc="-5">
                <a:latin typeface="Arial"/>
                <a:cs typeface="Arial"/>
              </a:rPr>
              <a:t>to	</a:t>
            </a:r>
            <a:r>
              <a:rPr dirty="0" sz="4300">
                <a:latin typeface="Arial"/>
                <a:cs typeface="Arial"/>
              </a:rPr>
              <a:t>backup	?</a:t>
            </a:r>
            <a:endParaRPr sz="43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11200" y="139700"/>
            <a:ext cx="11574145" cy="1000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442720" algn="l"/>
                <a:tab pos="3068955" algn="l"/>
                <a:tab pos="9934575" algn="l"/>
              </a:tabLst>
            </a:pPr>
            <a:r>
              <a:rPr dirty="0" spc="-120"/>
              <a:t>W</a:t>
            </a:r>
            <a:r>
              <a:rPr dirty="0"/>
              <a:t>e	</a:t>
            </a:r>
            <a:r>
              <a:rPr dirty="0" spc="-5"/>
              <a:t>u</a:t>
            </a:r>
            <a:r>
              <a:rPr dirty="0"/>
              <a:t>se	7z</a:t>
            </a:r>
            <a:r>
              <a:rPr dirty="0" spc="-5"/>
              <a:t>i</a:t>
            </a:r>
            <a:r>
              <a:rPr dirty="0"/>
              <a:t>p</a:t>
            </a:r>
            <a:r>
              <a:rPr dirty="0" spc="-5"/>
              <a:t> t</a:t>
            </a:r>
            <a:r>
              <a:rPr dirty="0"/>
              <a:t>o</a:t>
            </a:r>
            <a:r>
              <a:rPr dirty="0" spc="-5"/>
              <a:t> </a:t>
            </a:r>
            <a:r>
              <a:rPr dirty="0"/>
              <a:t>c</a:t>
            </a:r>
            <a:r>
              <a:rPr dirty="0" spc="-5"/>
              <a:t>o</a:t>
            </a:r>
            <a:r>
              <a:rPr dirty="0"/>
              <a:t>m</a:t>
            </a:r>
            <a:r>
              <a:rPr dirty="0" spc="-5"/>
              <a:t>p</a:t>
            </a:r>
            <a:r>
              <a:rPr dirty="0"/>
              <a:t>ress	</a:t>
            </a:r>
            <a:r>
              <a:rPr dirty="0" spc="-5"/>
              <a:t>fil</a:t>
            </a:r>
            <a:r>
              <a:rPr dirty="0"/>
              <a:t>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762500" y="8204200"/>
            <a:ext cx="3477260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>
                <a:latin typeface="Arial"/>
                <a:cs typeface="Arial"/>
                <a:hlinkClick r:id="rId2"/>
              </a:rPr>
              <a:t>h</a:t>
            </a:r>
            <a:r>
              <a:rPr dirty="0" sz="3000" spc="-5">
                <a:latin typeface="Arial"/>
                <a:cs typeface="Arial"/>
                <a:hlinkClick r:id="rId2"/>
              </a:rPr>
              <a:t>tt</a:t>
            </a:r>
            <a:r>
              <a:rPr dirty="0" sz="3000">
                <a:latin typeface="Arial"/>
                <a:cs typeface="Arial"/>
                <a:hlinkClick r:id="rId2"/>
              </a:rPr>
              <a:t>p</a:t>
            </a:r>
            <a:r>
              <a:rPr dirty="0" sz="3000" spc="-5">
                <a:latin typeface="Arial"/>
                <a:cs typeface="Arial"/>
                <a:hlinkClick r:id="rId2"/>
              </a:rPr>
              <a:t>://</a:t>
            </a:r>
            <a:r>
              <a:rPr dirty="0" sz="3000">
                <a:latin typeface="Arial"/>
                <a:cs typeface="Arial"/>
                <a:hlinkClick r:id="rId2"/>
              </a:rPr>
              <a:t>ww</a:t>
            </a:r>
            <a:r>
              <a:rPr dirty="0" sz="3000" spc="-170">
                <a:latin typeface="Arial"/>
                <a:cs typeface="Arial"/>
                <a:hlinkClick r:id="rId2"/>
              </a:rPr>
              <a:t>w</a:t>
            </a:r>
            <a:r>
              <a:rPr dirty="0" sz="3000" spc="-5">
                <a:latin typeface="Arial"/>
                <a:cs typeface="Arial"/>
                <a:hlinkClick r:id="rId2"/>
              </a:rPr>
              <a:t>.</a:t>
            </a:r>
            <a:r>
              <a:rPr dirty="0" sz="3000">
                <a:latin typeface="Arial"/>
                <a:cs typeface="Arial"/>
                <a:hlinkClick r:id="rId2"/>
              </a:rPr>
              <a:t>7-zip</a:t>
            </a:r>
            <a:r>
              <a:rPr dirty="0" sz="3000" spc="-5">
                <a:latin typeface="Arial"/>
                <a:cs typeface="Arial"/>
                <a:hlinkClick r:id="rId2"/>
              </a:rPr>
              <a:t>.</a:t>
            </a:r>
            <a:r>
              <a:rPr dirty="0" sz="3000">
                <a:latin typeface="Arial"/>
                <a:cs typeface="Arial"/>
                <a:hlinkClick r:id="rId2"/>
              </a:rPr>
              <a:t>org/</a:t>
            </a:r>
            <a:endParaRPr sz="30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98491" y="1821390"/>
            <a:ext cx="9522081" cy="515530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27200" y="3619500"/>
            <a:ext cx="9540875" cy="1000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242435" algn="l"/>
              </a:tabLst>
            </a:pPr>
            <a:r>
              <a:rPr dirty="0" spc="-30"/>
              <a:t>Write</a:t>
            </a:r>
            <a:r>
              <a:rPr dirty="0" spc="15"/>
              <a:t> </a:t>
            </a:r>
            <a:r>
              <a:rPr dirty="0" spc="-5"/>
              <a:t>your	backup</a:t>
            </a:r>
            <a:r>
              <a:rPr dirty="0" spc="-65"/>
              <a:t> </a:t>
            </a:r>
            <a:r>
              <a:rPr dirty="0" spc="-5"/>
              <a:t>script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1338" y="897467"/>
            <a:ext cx="5054600" cy="162560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480014" y="847247"/>
            <a:ext cx="5755040" cy="137948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431405" y="2309282"/>
            <a:ext cx="3175000" cy="161290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08877" y="4974048"/>
            <a:ext cx="4711028" cy="1555947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09847" y="2843079"/>
            <a:ext cx="6357509" cy="144757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638359" y="4453578"/>
            <a:ext cx="5757561" cy="1824258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907938" y="6876592"/>
            <a:ext cx="2737855" cy="1353828"/>
          </a:xfrm>
          <a:prstGeom prst="rect">
            <a:avLst/>
          </a:prstGeom>
        </p:spPr>
      </p:pic>
      <p:grpSp>
        <p:nvGrpSpPr>
          <p:cNvPr id="9" name="object 9"/>
          <p:cNvGrpSpPr/>
          <p:nvPr/>
        </p:nvGrpSpPr>
        <p:grpSpPr>
          <a:xfrm>
            <a:off x="4147864" y="6703293"/>
            <a:ext cx="8072120" cy="1485900"/>
            <a:chOff x="4147864" y="6703293"/>
            <a:chExt cx="8072120" cy="1485900"/>
          </a:xfrm>
        </p:grpSpPr>
        <p:pic>
          <p:nvPicPr>
            <p:cNvPr id="10" name="object 1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147864" y="7153322"/>
              <a:ext cx="3381841" cy="800369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546335" y="6703293"/>
              <a:ext cx="4673600" cy="1485900"/>
            </a:xfrm>
            <a:prstGeom prst="rect">
              <a:avLst/>
            </a:prstGeom>
          </p:spPr>
        </p:pic>
      </p:grpSp>
      <p:sp>
        <p:nvSpPr>
          <p:cNvPr id="12" name="object 12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13" name="object 1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37000" y="139700"/>
            <a:ext cx="5120005" cy="1000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For</a:t>
            </a:r>
            <a:r>
              <a:rPr dirty="0" spc="-80"/>
              <a:t> </a:t>
            </a:r>
            <a:r>
              <a:rPr dirty="0" spc="-15"/>
              <a:t>Windows</a:t>
            </a:r>
          </a:p>
        </p:txBody>
      </p:sp>
      <p:sp>
        <p:nvSpPr>
          <p:cNvPr id="3" name="object 3"/>
          <p:cNvSpPr/>
          <p:nvPr/>
        </p:nvSpPr>
        <p:spPr>
          <a:xfrm>
            <a:off x="156181" y="3376985"/>
            <a:ext cx="12703810" cy="4495800"/>
          </a:xfrm>
          <a:custGeom>
            <a:avLst/>
            <a:gdLst/>
            <a:ahLst/>
            <a:cxnLst/>
            <a:rect l="l" t="t" r="r" b="b"/>
            <a:pathLst>
              <a:path w="12703810" h="4495800">
                <a:moveTo>
                  <a:pt x="0" y="0"/>
                </a:moveTo>
                <a:lnTo>
                  <a:pt x="12703594" y="0"/>
                </a:lnTo>
                <a:lnTo>
                  <a:pt x="12703594" y="4495800"/>
                </a:lnTo>
                <a:lnTo>
                  <a:pt x="0" y="449580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203200" y="3416300"/>
            <a:ext cx="12289155" cy="43967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>
                <a:latin typeface="Arial"/>
                <a:cs typeface="Arial"/>
              </a:rPr>
              <a:t>REM</a:t>
            </a:r>
            <a:r>
              <a:rPr dirty="0" sz="3600" spc="-5">
                <a:latin typeface="Arial"/>
                <a:cs typeface="Arial"/>
              </a:rPr>
              <a:t> Store the</a:t>
            </a:r>
            <a:r>
              <a:rPr dirty="0" sz="3600">
                <a:latin typeface="Arial"/>
                <a:cs typeface="Arial"/>
              </a:rPr>
              <a:t> current</a:t>
            </a:r>
            <a:r>
              <a:rPr dirty="0" sz="3600" spc="-10">
                <a:latin typeface="Arial"/>
                <a:cs typeface="Arial"/>
              </a:rPr>
              <a:t> </a:t>
            </a:r>
            <a:r>
              <a:rPr dirty="0" sz="3600" spc="-5">
                <a:latin typeface="Arial"/>
                <a:cs typeface="Arial"/>
              </a:rPr>
              <a:t>date </a:t>
            </a:r>
            <a:r>
              <a:rPr dirty="0" sz="3600">
                <a:latin typeface="Arial"/>
                <a:cs typeface="Arial"/>
              </a:rPr>
              <a:t>inside a</a:t>
            </a:r>
            <a:r>
              <a:rPr dirty="0" sz="3600" spc="-5">
                <a:latin typeface="Arial"/>
                <a:cs typeface="Arial"/>
              </a:rPr>
              <a:t> </a:t>
            </a:r>
            <a:r>
              <a:rPr dirty="0" sz="3600">
                <a:latin typeface="Arial"/>
                <a:cs typeface="Arial"/>
              </a:rPr>
              <a:t>variable named</a:t>
            </a:r>
            <a:r>
              <a:rPr dirty="0" sz="3600" spc="-5">
                <a:latin typeface="Arial"/>
                <a:cs typeface="Arial"/>
              </a:rPr>
              <a:t> </a:t>
            </a:r>
            <a:r>
              <a:rPr dirty="0" sz="3600" spc="-50">
                <a:latin typeface="Arial"/>
                <a:cs typeface="Arial"/>
              </a:rPr>
              <a:t>"DATE"</a:t>
            </a:r>
            <a:endParaRPr sz="3600">
              <a:latin typeface="Arial"/>
              <a:cs typeface="Arial"/>
            </a:endParaRPr>
          </a:p>
          <a:p>
            <a:pPr marL="12700" marR="3639185">
              <a:lnSpc>
                <a:spcPts val="8600"/>
              </a:lnSpc>
              <a:spcBef>
                <a:spcPts val="1000"/>
              </a:spcBef>
            </a:pPr>
            <a:r>
              <a:rPr dirty="0" sz="3600" spc="-5" b="1">
                <a:latin typeface="Arial"/>
                <a:cs typeface="Arial"/>
              </a:rPr>
              <a:t>for /f </a:t>
            </a:r>
            <a:r>
              <a:rPr dirty="0" sz="3600" b="1">
                <a:latin typeface="Arial"/>
                <a:cs typeface="Arial"/>
              </a:rPr>
              <a:t>%%i </a:t>
            </a:r>
            <a:r>
              <a:rPr dirty="0" sz="3600" spc="-5" b="1">
                <a:latin typeface="Arial"/>
                <a:cs typeface="Arial"/>
              </a:rPr>
              <a:t>in ('date /t') do </a:t>
            </a:r>
            <a:r>
              <a:rPr dirty="0" sz="3600" b="1">
                <a:latin typeface="Arial"/>
                <a:cs typeface="Arial"/>
              </a:rPr>
              <a:t>set </a:t>
            </a:r>
            <a:r>
              <a:rPr dirty="0" sz="3600" spc="-35" b="1">
                <a:latin typeface="Arial"/>
                <a:cs typeface="Arial"/>
              </a:rPr>
              <a:t>DATE=%%i </a:t>
            </a:r>
            <a:r>
              <a:rPr dirty="0" sz="3600" spc="-990" b="1">
                <a:latin typeface="Arial"/>
                <a:cs typeface="Arial"/>
              </a:rPr>
              <a:t> </a:t>
            </a:r>
            <a:r>
              <a:rPr dirty="0" sz="3600">
                <a:latin typeface="Arial"/>
                <a:cs typeface="Arial"/>
              </a:rPr>
              <a:t>REM </a:t>
            </a:r>
            <a:r>
              <a:rPr dirty="0" sz="3600" spc="-5">
                <a:latin typeface="Arial"/>
                <a:cs typeface="Arial"/>
              </a:rPr>
              <a:t>7-Zip </a:t>
            </a:r>
            <a:r>
              <a:rPr dirty="0" sz="3600">
                <a:latin typeface="Arial"/>
                <a:cs typeface="Arial"/>
              </a:rPr>
              <a:t>command </a:t>
            </a:r>
            <a:r>
              <a:rPr dirty="0" sz="3600" spc="-5">
                <a:latin typeface="Arial"/>
                <a:cs typeface="Arial"/>
              </a:rPr>
              <a:t>to create </a:t>
            </a:r>
            <a:r>
              <a:rPr dirty="0" sz="3600">
                <a:latin typeface="Arial"/>
                <a:cs typeface="Arial"/>
              </a:rPr>
              <a:t>an archive </a:t>
            </a:r>
            <a:r>
              <a:rPr dirty="0" sz="3600" spc="5">
                <a:latin typeface="Arial"/>
                <a:cs typeface="Arial"/>
              </a:rPr>
              <a:t> </a:t>
            </a:r>
            <a:r>
              <a:rPr dirty="0" sz="3600" spc="-5" b="1">
                <a:latin typeface="Arial"/>
                <a:cs typeface="Arial"/>
              </a:rPr>
              <a:t>"C:\Program Files\7-Zip\7z.exe" </a:t>
            </a:r>
            <a:r>
              <a:rPr dirty="0" sz="3600" b="1">
                <a:latin typeface="Arial"/>
                <a:cs typeface="Arial"/>
              </a:rPr>
              <a:t>a</a:t>
            </a:r>
            <a:r>
              <a:rPr dirty="0" sz="3600" spc="-5" b="1">
                <a:latin typeface="Arial"/>
                <a:cs typeface="Arial"/>
              </a:rPr>
              <a:t> </a:t>
            </a:r>
            <a:r>
              <a:rPr dirty="0" sz="3600" b="1">
                <a:latin typeface="Arial"/>
                <a:cs typeface="Arial"/>
              </a:rPr>
              <a:t>-t7z</a:t>
            </a:r>
            <a:endParaRPr sz="3600">
              <a:latin typeface="Arial"/>
              <a:cs typeface="Arial"/>
            </a:endParaRPr>
          </a:p>
          <a:p>
            <a:pPr marL="520700">
              <a:lnSpc>
                <a:spcPts val="3300"/>
              </a:lnSpc>
              <a:tabLst>
                <a:tab pos="9658985" algn="l"/>
              </a:tabLst>
            </a:pPr>
            <a:r>
              <a:rPr dirty="0" sz="3600" spc="-10" b="1">
                <a:solidFill>
                  <a:srgbClr val="C82506"/>
                </a:solidFill>
                <a:latin typeface="Arial"/>
                <a:cs typeface="Arial"/>
              </a:rPr>
              <a:t>C:\Jenkins_Backup\Backup_%DATE%.7z	</a:t>
            </a:r>
            <a:r>
              <a:rPr dirty="0" sz="3600" spc="-5" b="1">
                <a:solidFill>
                  <a:srgbClr val="00882B"/>
                </a:solidFill>
                <a:latin typeface="Arial"/>
                <a:cs typeface="Arial"/>
              </a:rPr>
              <a:t>C:\Jenkins\*</a:t>
            </a:r>
            <a:endParaRPr sz="36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  <p:sp>
        <p:nvSpPr>
          <p:cNvPr id="5" name="object 5"/>
          <p:cNvSpPr txBox="1"/>
          <p:nvPr/>
        </p:nvSpPr>
        <p:spPr>
          <a:xfrm>
            <a:off x="145025" y="1754280"/>
            <a:ext cx="3292475" cy="889000"/>
          </a:xfrm>
          <a:prstGeom prst="rect">
            <a:avLst/>
          </a:prstGeom>
          <a:solidFill>
            <a:srgbClr val="DCDEE0"/>
          </a:solidFill>
          <a:ln w="25400">
            <a:solidFill>
              <a:srgbClr val="000000"/>
            </a:solidFill>
          </a:ln>
        </p:spPr>
        <p:txBody>
          <a:bodyPr wrap="square" lIns="0" tIns="48895" rIns="0" bIns="0" rtlCol="0" vert="horz">
            <a:spAutoFit/>
          </a:bodyPr>
          <a:lstStyle/>
          <a:p>
            <a:pPr marL="57785">
              <a:lnSpc>
                <a:spcPct val="100000"/>
              </a:lnSpc>
              <a:spcBef>
                <a:spcPts val="385"/>
              </a:spcBef>
            </a:pPr>
            <a:r>
              <a:rPr dirty="0" sz="5000" spc="-5">
                <a:latin typeface="Arial"/>
                <a:cs typeface="Arial"/>
              </a:rPr>
              <a:t>Windows</a:t>
            </a:r>
            <a:endParaRPr sz="5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33800" y="139700"/>
            <a:ext cx="5535295" cy="1000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547495" algn="l"/>
              </a:tabLst>
            </a:pPr>
            <a:r>
              <a:rPr dirty="0" spc="-5"/>
              <a:t>For	Linux/Mac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  <p:sp>
        <p:nvSpPr>
          <p:cNvPr id="3" name="object 3"/>
          <p:cNvSpPr txBox="1"/>
          <p:nvPr/>
        </p:nvSpPr>
        <p:spPr>
          <a:xfrm>
            <a:off x="156181" y="2730809"/>
            <a:ext cx="12703810" cy="1219200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wrap="square" lIns="0" tIns="50165" rIns="0" bIns="0" rtlCol="0" vert="horz">
            <a:spAutoFit/>
          </a:bodyPr>
          <a:lstStyle/>
          <a:p>
            <a:pPr marL="59690">
              <a:lnSpc>
                <a:spcPts val="4310"/>
              </a:lnSpc>
              <a:spcBef>
                <a:spcPts val="395"/>
              </a:spcBef>
            </a:pPr>
            <a:r>
              <a:rPr dirty="0" sz="3600" spc="-5" b="1">
                <a:latin typeface="Arial"/>
                <a:cs typeface="Arial"/>
              </a:rPr>
              <a:t>for /f</a:t>
            </a:r>
            <a:r>
              <a:rPr dirty="0" sz="3600" spc="-10" b="1">
                <a:latin typeface="Arial"/>
                <a:cs typeface="Arial"/>
              </a:rPr>
              <a:t> </a:t>
            </a:r>
            <a:r>
              <a:rPr dirty="0" sz="3600" b="1">
                <a:latin typeface="Arial"/>
                <a:cs typeface="Arial"/>
              </a:rPr>
              <a:t>%%i</a:t>
            </a:r>
            <a:r>
              <a:rPr dirty="0" sz="3600" spc="-10" b="1">
                <a:latin typeface="Arial"/>
                <a:cs typeface="Arial"/>
              </a:rPr>
              <a:t> </a:t>
            </a:r>
            <a:r>
              <a:rPr dirty="0" sz="3600" spc="-5" b="1">
                <a:latin typeface="Arial"/>
                <a:cs typeface="Arial"/>
              </a:rPr>
              <a:t>in</a:t>
            </a:r>
            <a:r>
              <a:rPr dirty="0" sz="3600" spc="-10" b="1">
                <a:latin typeface="Arial"/>
                <a:cs typeface="Arial"/>
              </a:rPr>
              <a:t> </a:t>
            </a:r>
            <a:r>
              <a:rPr dirty="0" sz="3600" spc="-5" b="1">
                <a:latin typeface="Arial"/>
                <a:cs typeface="Arial"/>
              </a:rPr>
              <a:t>('date /t')</a:t>
            </a:r>
            <a:r>
              <a:rPr dirty="0" sz="3600" spc="-10" b="1">
                <a:latin typeface="Arial"/>
                <a:cs typeface="Arial"/>
              </a:rPr>
              <a:t> </a:t>
            </a:r>
            <a:r>
              <a:rPr dirty="0" sz="3600" spc="-5" b="1">
                <a:latin typeface="Arial"/>
                <a:cs typeface="Arial"/>
              </a:rPr>
              <a:t>do</a:t>
            </a:r>
            <a:r>
              <a:rPr dirty="0" sz="3600" spc="-10" b="1">
                <a:latin typeface="Arial"/>
                <a:cs typeface="Arial"/>
              </a:rPr>
              <a:t> </a:t>
            </a:r>
            <a:r>
              <a:rPr dirty="0" sz="3600" b="1">
                <a:latin typeface="Arial"/>
                <a:cs typeface="Arial"/>
              </a:rPr>
              <a:t>set</a:t>
            </a:r>
            <a:r>
              <a:rPr dirty="0" sz="3600" spc="-5" b="1">
                <a:latin typeface="Arial"/>
                <a:cs typeface="Arial"/>
              </a:rPr>
              <a:t> </a:t>
            </a:r>
            <a:r>
              <a:rPr dirty="0" sz="3600" spc="-35" b="1">
                <a:latin typeface="Arial"/>
                <a:cs typeface="Arial"/>
              </a:rPr>
              <a:t>DATE=%%i</a:t>
            </a:r>
            <a:endParaRPr sz="3600">
              <a:latin typeface="Arial"/>
              <a:cs typeface="Arial"/>
            </a:endParaRPr>
          </a:p>
          <a:p>
            <a:pPr marL="59690">
              <a:lnSpc>
                <a:spcPts val="4310"/>
              </a:lnSpc>
            </a:pPr>
            <a:r>
              <a:rPr dirty="0" sz="3600" b="1">
                <a:latin typeface="Arial"/>
                <a:cs typeface="Arial"/>
              </a:rPr>
              <a:t>7z</a:t>
            </a:r>
            <a:r>
              <a:rPr dirty="0" sz="3600" spc="-5" b="1">
                <a:latin typeface="Arial"/>
                <a:cs typeface="Arial"/>
              </a:rPr>
              <a:t> </a:t>
            </a:r>
            <a:r>
              <a:rPr dirty="0" sz="3600" b="1">
                <a:latin typeface="Arial"/>
                <a:cs typeface="Arial"/>
              </a:rPr>
              <a:t>a -t7z </a:t>
            </a:r>
            <a:r>
              <a:rPr dirty="0" sz="3600" spc="-15" b="1">
                <a:latin typeface="Arial"/>
                <a:cs typeface="Arial"/>
              </a:rPr>
              <a:t>$BACKUP\Backup_$DATE.7z</a:t>
            </a:r>
            <a:r>
              <a:rPr dirty="0" sz="3600" spc="-5" b="1">
                <a:latin typeface="Arial"/>
                <a:cs typeface="Arial"/>
              </a:rPr>
              <a:t> $JENKINS_HOME\*</a:t>
            </a:r>
            <a:endParaRPr sz="36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5025" y="1754280"/>
            <a:ext cx="3292475" cy="889000"/>
          </a:xfrm>
          <a:prstGeom prst="rect">
            <a:avLst/>
          </a:prstGeom>
          <a:solidFill>
            <a:srgbClr val="DCDEE0"/>
          </a:solidFill>
          <a:ln w="25400">
            <a:solidFill>
              <a:srgbClr val="000000"/>
            </a:solidFill>
          </a:ln>
        </p:spPr>
        <p:txBody>
          <a:bodyPr wrap="square" lIns="0" tIns="48895" rIns="0" bIns="0" rtlCol="0" vert="horz">
            <a:spAutoFit/>
          </a:bodyPr>
          <a:lstStyle/>
          <a:p>
            <a:pPr marL="57785">
              <a:lnSpc>
                <a:spcPct val="100000"/>
              </a:lnSpc>
              <a:spcBef>
                <a:spcPts val="385"/>
              </a:spcBef>
            </a:pPr>
            <a:r>
              <a:rPr dirty="0" sz="5000">
                <a:latin typeface="Arial"/>
                <a:cs typeface="Arial"/>
              </a:rPr>
              <a:t>Mac</a:t>
            </a:r>
            <a:r>
              <a:rPr dirty="0" sz="5000" spc="-50">
                <a:latin typeface="Arial"/>
                <a:cs typeface="Arial"/>
              </a:rPr>
              <a:t> </a:t>
            </a:r>
            <a:r>
              <a:rPr dirty="0" sz="5000" spc="-5">
                <a:latin typeface="Arial"/>
                <a:cs typeface="Arial"/>
              </a:rPr>
              <a:t>OS</a:t>
            </a:r>
            <a:endParaRPr sz="5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31900" y="3505200"/>
            <a:ext cx="10549255" cy="1000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677795" algn="l"/>
              </a:tabLst>
            </a:pPr>
            <a:r>
              <a:rPr dirty="0" spc="-5"/>
              <a:t>Ready	to</a:t>
            </a:r>
            <a:r>
              <a:rPr dirty="0" spc="-25"/>
              <a:t> </a:t>
            </a:r>
            <a:r>
              <a:rPr dirty="0" spc="-5"/>
              <a:t>start</a:t>
            </a:r>
            <a:r>
              <a:rPr dirty="0" spc="-20"/>
              <a:t> </a:t>
            </a:r>
            <a:r>
              <a:rPr dirty="0" spc="-5"/>
              <a:t>with</a:t>
            </a:r>
            <a:r>
              <a:rPr dirty="0" spc="-20"/>
              <a:t> </a:t>
            </a:r>
            <a:r>
              <a:rPr dirty="0" spc="-5"/>
              <a:t>Jenkins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06700" y="0"/>
            <a:ext cx="7388859" cy="2010410"/>
          </a:xfrm>
          <a:prstGeom prst="rect"/>
        </p:spPr>
        <p:txBody>
          <a:bodyPr wrap="square" lIns="0" tIns="22415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764"/>
              </a:spcBef>
              <a:tabLst>
                <a:tab pos="4349750" algn="l"/>
              </a:tabLst>
            </a:pPr>
            <a:r>
              <a:rPr dirty="0"/>
              <a:t>1. </a:t>
            </a:r>
            <a:r>
              <a:rPr dirty="0" spc="-5"/>
              <a:t>Create</a:t>
            </a:r>
            <a:r>
              <a:rPr dirty="0" spc="10"/>
              <a:t> </a:t>
            </a:r>
            <a:r>
              <a:rPr dirty="0"/>
              <a:t>a	</a:t>
            </a:r>
            <a:r>
              <a:rPr dirty="0" spc="-5"/>
              <a:t>new</a:t>
            </a:r>
            <a:r>
              <a:rPr dirty="0" spc="-85"/>
              <a:t> </a:t>
            </a:r>
            <a:r>
              <a:rPr dirty="0" spc="-5"/>
              <a:t>job</a:t>
            </a:r>
          </a:p>
          <a:p>
            <a:pPr marL="304800">
              <a:lnSpc>
                <a:spcPct val="100000"/>
              </a:lnSpc>
              <a:spcBef>
                <a:spcPts val="1120"/>
              </a:spcBef>
              <a:tabLst>
                <a:tab pos="1336675" algn="l"/>
                <a:tab pos="3325495" algn="l"/>
              </a:tabLst>
            </a:pPr>
            <a:r>
              <a:rPr dirty="0" sz="4300" b="0">
                <a:latin typeface="Arial"/>
                <a:cs typeface="Arial"/>
              </a:rPr>
              <a:t>Job	name =	backup_jenkins</a:t>
            </a:r>
            <a:endParaRPr sz="430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86937" y="2490934"/>
            <a:ext cx="8230924" cy="5907165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32000" y="0"/>
            <a:ext cx="8950960" cy="2136775"/>
          </a:xfrm>
          <a:prstGeom prst="rect"/>
        </p:spPr>
        <p:txBody>
          <a:bodyPr wrap="square" lIns="0" tIns="299720" rIns="0" bIns="0" rtlCol="0" vert="horz">
            <a:spAutoFit/>
          </a:bodyPr>
          <a:lstStyle/>
          <a:p>
            <a:pPr marL="762000">
              <a:lnSpc>
                <a:spcPct val="100000"/>
              </a:lnSpc>
              <a:spcBef>
                <a:spcPts val="2360"/>
              </a:spcBef>
            </a:pPr>
            <a:r>
              <a:rPr dirty="0"/>
              <a:t>2.</a:t>
            </a:r>
            <a:r>
              <a:rPr dirty="0" spc="-254"/>
              <a:t> </a:t>
            </a:r>
            <a:r>
              <a:rPr dirty="0" spc="-5"/>
              <a:t>Add</a:t>
            </a:r>
            <a:r>
              <a:rPr dirty="0" spc="-25"/>
              <a:t> </a:t>
            </a:r>
            <a:r>
              <a:rPr dirty="0" spc="-5"/>
              <a:t>build</a:t>
            </a:r>
            <a:r>
              <a:rPr dirty="0" spc="-20"/>
              <a:t> </a:t>
            </a:r>
            <a:r>
              <a:rPr dirty="0" spc="-5"/>
              <a:t>trigger</a:t>
            </a:r>
          </a:p>
          <a:p>
            <a:pPr marL="12700">
              <a:lnSpc>
                <a:spcPct val="100000"/>
              </a:lnSpc>
              <a:spcBef>
                <a:spcPts val="1520"/>
              </a:spcBef>
              <a:tabLst>
                <a:tab pos="1560195" algn="l"/>
                <a:tab pos="2926715" algn="l"/>
              </a:tabLst>
            </a:pPr>
            <a:r>
              <a:rPr dirty="0" sz="4300" b="0">
                <a:latin typeface="Arial"/>
                <a:cs typeface="Arial"/>
              </a:rPr>
              <a:t>Using	Build	periodically</a:t>
            </a:r>
            <a:r>
              <a:rPr dirty="0" sz="4300" spc="-25" b="0">
                <a:latin typeface="Arial"/>
                <a:cs typeface="Arial"/>
              </a:rPr>
              <a:t> </a:t>
            </a:r>
            <a:r>
              <a:rPr dirty="0" sz="4300" b="0">
                <a:latin typeface="Arial"/>
                <a:cs typeface="Arial"/>
              </a:rPr>
              <a:t>=&gt;</a:t>
            </a:r>
            <a:r>
              <a:rPr dirty="0" sz="4300" spc="-25" b="0">
                <a:latin typeface="Arial"/>
                <a:cs typeface="Arial"/>
              </a:rPr>
              <a:t> </a:t>
            </a:r>
            <a:r>
              <a:rPr dirty="0" sz="4300"/>
              <a:t>H</a:t>
            </a:r>
            <a:r>
              <a:rPr dirty="0" sz="4300" spc="-15"/>
              <a:t> </a:t>
            </a:r>
            <a:r>
              <a:rPr dirty="0" sz="4300" spc="-5"/>
              <a:t>23</a:t>
            </a:r>
            <a:r>
              <a:rPr dirty="0" sz="4300" spc="-15"/>
              <a:t> </a:t>
            </a:r>
            <a:r>
              <a:rPr dirty="0" sz="4300"/>
              <a:t>*</a:t>
            </a:r>
            <a:r>
              <a:rPr dirty="0" sz="4300" spc="-15"/>
              <a:t> </a:t>
            </a:r>
            <a:r>
              <a:rPr dirty="0" sz="4300"/>
              <a:t>*</a:t>
            </a:r>
            <a:r>
              <a:rPr dirty="0" sz="4300" spc="-15"/>
              <a:t> </a:t>
            </a:r>
            <a:r>
              <a:rPr dirty="0" sz="4300"/>
              <a:t>7</a:t>
            </a:r>
            <a:endParaRPr sz="430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51349" y="2727405"/>
            <a:ext cx="9902099" cy="507154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51200" y="0"/>
            <a:ext cx="6491605" cy="2136775"/>
          </a:xfrm>
          <a:prstGeom prst="rect"/>
        </p:spPr>
        <p:txBody>
          <a:bodyPr wrap="square" lIns="0" tIns="299720" rIns="0" bIns="0" rtlCol="0" vert="horz">
            <a:spAutoFit/>
          </a:bodyPr>
          <a:lstStyle/>
          <a:p>
            <a:pPr marL="1778000">
              <a:lnSpc>
                <a:spcPct val="100000"/>
              </a:lnSpc>
              <a:spcBef>
                <a:spcPts val="2360"/>
              </a:spcBef>
            </a:pPr>
            <a:r>
              <a:rPr dirty="0" spc="-5"/>
              <a:t>3.</a:t>
            </a:r>
            <a:r>
              <a:rPr dirty="0" spc="-45"/>
              <a:t> </a:t>
            </a:r>
            <a:r>
              <a:rPr dirty="0" spc="-5"/>
              <a:t>Build</a:t>
            </a:r>
          </a:p>
          <a:p>
            <a:pPr marL="12700">
              <a:lnSpc>
                <a:spcPct val="100000"/>
              </a:lnSpc>
              <a:spcBef>
                <a:spcPts val="1520"/>
              </a:spcBef>
              <a:tabLst>
                <a:tab pos="3776345" algn="l"/>
                <a:tab pos="4717415" algn="l"/>
                <a:tab pos="5173345" algn="l"/>
              </a:tabLst>
            </a:pPr>
            <a:r>
              <a:rPr dirty="0" sz="4300" b="0">
                <a:latin typeface="Arial"/>
                <a:cs typeface="Arial"/>
              </a:rPr>
              <a:t>Choose way</a:t>
            </a:r>
            <a:r>
              <a:rPr dirty="0" sz="4300" spc="-5" b="0">
                <a:latin typeface="Arial"/>
                <a:cs typeface="Arial"/>
              </a:rPr>
              <a:t> t</a:t>
            </a:r>
            <a:r>
              <a:rPr dirty="0" sz="4300" b="0">
                <a:latin typeface="Arial"/>
                <a:cs typeface="Arial"/>
              </a:rPr>
              <a:t>o	run	a	script</a:t>
            </a:r>
            <a:endParaRPr sz="430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61624" y="2826592"/>
            <a:ext cx="6481550" cy="5185241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30400" y="0"/>
            <a:ext cx="9132570" cy="2136775"/>
          </a:xfrm>
          <a:prstGeom prst="rect"/>
        </p:spPr>
        <p:txBody>
          <a:bodyPr wrap="square" lIns="0" tIns="299720" rIns="0" bIns="0" rtlCol="0" vert="horz">
            <a:spAutoFit/>
          </a:bodyPr>
          <a:lstStyle/>
          <a:p>
            <a:pPr marL="3098800">
              <a:lnSpc>
                <a:spcPct val="100000"/>
              </a:lnSpc>
              <a:spcBef>
                <a:spcPts val="2360"/>
              </a:spcBef>
            </a:pPr>
            <a:r>
              <a:rPr dirty="0" spc="-5"/>
              <a:t>3.</a:t>
            </a:r>
            <a:r>
              <a:rPr dirty="0" spc="-45"/>
              <a:t> </a:t>
            </a:r>
            <a:r>
              <a:rPr dirty="0" spc="-5"/>
              <a:t>Build</a:t>
            </a:r>
          </a:p>
          <a:p>
            <a:pPr marL="12700">
              <a:lnSpc>
                <a:spcPct val="100000"/>
              </a:lnSpc>
              <a:spcBef>
                <a:spcPts val="1520"/>
              </a:spcBef>
              <a:tabLst>
                <a:tab pos="2501900" algn="l"/>
                <a:tab pos="3989704" algn="l"/>
                <a:tab pos="7267575" algn="l"/>
              </a:tabLst>
            </a:pPr>
            <a:r>
              <a:rPr dirty="0" sz="4300" b="0">
                <a:latin typeface="Arial"/>
                <a:cs typeface="Arial"/>
              </a:rPr>
              <a:t>Copy</a:t>
            </a:r>
            <a:r>
              <a:rPr dirty="0" sz="4300" spc="-5" b="0">
                <a:latin typeface="Arial"/>
                <a:cs typeface="Arial"/>
              </a:rPr>
              <a:t> </a:t>
            </a:r>
            <a:r>
              <a:rPr dirty="0" sz="4300" b="0">
                <a:latin typeface="Arial"/>
                <a:cs typeface="Arial"/>
              </a:rPr>
              <a:t>and	pas</a:t>
            </a:r>
            <a:r>
              <a:rPr dirty="0" sz="4300" spc="-5" b="0">
                <a:latin typeface="Arial"/>
                <a:cs typeface="Arial"/>
              </a:rPr>
              <a:t>t</a:t>
            </a:r>
            <a:r>
              <a:rPr dirty="0" sz="4300" b="0">
                <a:latin typeface="Arial"/>
                <a:cs typeface="Arial"/>
              </a:rPr>
              <a:t>e	your</a:t>
            </a:r>
            <a:r>
              <a:rPr dirty="0" sz="4300" spc="-5" b="0">
                <a:latin typeface="Arial"/>
                <a:cs typeface="Arial"/>
              </a:rPr>
              <a:t> </a:t>
            </a:r>
            <a:r>
              <a:rPr dirty="0" sz="4300" b="0">
                <a:latin typeface="Arial"/>
                <a:cs typeface="Arial"/>
              </a:rPr>
              <a:t>script</a:t>
            </a:r>
            <a:r>
              <a:rPr dirty="0" sz="4300" spc="-5" b="0">
                <a:latin typeface="Arial"/>
                <a:cs typeface="Arial"/>
              </a:rPr>
              <a:t> t</a:t>
            </a:r>
            <a:r>
              <a:rPr dirty="0" sz="4300" b="0">
                <a:latin typeface="Arial"/>
                <a:cs typeface="Arial"/>
              </a:rPr>
              <a:t>o	Jenkins</a:t>
            </a:r>
            <a:endParaRPr sz="430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4216" y="2822300"/>
            <a:ext cx="11836366" cy="5193822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79800" y="139700"/>
            <a:ext cx="6033770" cy="1000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040380" algn="l"/>
              </a:tabLst>
            </a:pPr>
            <a:r>
              <a:rPr dirty="0"/>
              <a:t>4.</a:t>
            </a:r>
            <a:r>
              <a:rPr dirty="0" spc="-5"/>
              <a:t> </a:t>
            </a:r>
            <a:r>
              <a:rPr dirty="0"/>
              <a:t>Save	</a:t>
            </a:r>
            <a:r>
              <a:rPr dirty="0" spc="-5"/>
              <a:t>and</a:t>
            </a:r>
            <a:r>
              <a:rPr dirty="0" spc="-80"/>
              <a:t> </a:t>
            </a:r>
            <a:r>
              <a:rPr dirty="0" spc="-5"/>
              <a:t>run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645516" y="2044700"/>
            <a:ext cx="11667490" cy="5600700"/>
            <a:chOff x="645516" y="2044700"/>
            <a:chExt cx="11667490" cy="56007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2149" y="2044700"/>
              <a:ext cx="11620500" cy="560070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677266" y="4633582"/>
              <a:ext cx="2099945" cy="537845"/>
            </a:xfrm>
            <a:custGeom>
              <a:avLst/>
              <a:gdLst/>
              <a:ahLst/>
              <a:cxnLst/>
              <a:rect l="l" t="t" r="r" b="b"/>
              <a:pathLst>
                <a:path w="2099945" h="537845">
                  <a:moveTo>
                    <a:pt x="0" y="0"/>
                  </a:moveTo>
                  <a:lnTo>
                    <a:pt x="2099864" y="0"/>
                  </a:lnTo>
                  <a:lnTo>
                    <a:pt x="2099864" y="537236"/>
                  </a:lnTo>
                  <a:lnTo>
                    <a:pt x="0" y="537236"/>
                  </a:lnTo>
                  <a:lnTo>
                    <a:pt x="0" y="0"/>
                  </a:lnTo>
                  <a:close/>
                </a:path>
              </a:pathLst>
            </a:custGeom>
            <a:ln w="63500">
              <a:solidFill>
                <a:srgbClr val="C8250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86000" y="139700"/>
            <a:ext cx="8425815" cy="1000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588260" algn="l"/>
                <a:tab pos="5885180" algn="l"/>
              </a:tabLst>
            </a:pPr>
            <a:r>
              <a:rPr dirty="0"/>
              <a:t>5.</a:t>
            </a:r>
            <a:r>
              <a:rPr dirty="0" spc="-5"/>
              <a:t> </a:t>
            </a:r>
            <a:r>
              <a:rPr dirty="0"/>
              <a:t>See	c</a:t>
            </a:r>
            <a:r>
              <a:rPr dirty="0" spc="-5"/>
              <a:t>on</a:t>
            </a:r>
            <a:r>
              <a:rPr dirty="0"/>
              <a:t>s</a:t>
            </a:r>
            <a:r>
              <a:rPr dirty="0" spc="-5"/>
              <a:t>ol</a:t>
            </a:r>
            <a:r>
              <a:rPr dirty="0"/>
              <a:t>e	</a:t>
            </a:r>
            <a:r>
              <a:rPr dirty="0" spc="-5"/>
              <a:t>outpu</a:t>
            </a:r>
            <a:r>
              <a:rPr dirty="0"/>
              <a:t>t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94142" y="1633230"/>
            <a:ext cx="11779472" cy="6928451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82800" y="139700"/>
            <a:ext cx="8834120" cy="1000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588260" algn="l"/>
                <a:tab pos="4575175" algn="l"/>
              </a:tabLst>
            </a:pPr>
            <a:r>
              <a:rPr dirty="0"/>
              <a:t>6.</a:t>
            </a:r>
            <a:r>
              <a:rPr dirty="0" spc="-5"/>
              <a:t> </a:t>
            </a:r>
            <a:r>
              <a:rPr dirty="0"/>
              <a:t>See	</a:t>
            </a:r>
            <a:r>
              <a:rPr dirty="0" spc="-5"/>
              <a:t>your	backup</a:t>
            </a:r>
            <a:r>
              <a:rPr dirty="0" spc="-75"/>
              <a:t> </a:t>
            </a:r>
            <a:r>
              <a:rPr dirty="0" spc="-5"/>
              <a:t>file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37693" y="2421018"/>
            <a:ext cx="9329413" cy="3010998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1338" y="897467"/>
            <a:ext cx="5054600" cy="162560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480014" y="847247"/>
            <a:ext cx="5755040" cy="137948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431405" y="2309282"/>
            <a:ext cx="3175000" cy="161290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08877" y="4974048"/>
            <a:ext cx="4711028" cy="1555947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33709" y="2843079"/>
            <a:ext cx="6433647" cy="144757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638359" y="4453578"/>
            <a:ext cx="5757561" cy="1824258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711200" y="2362200"/>
            <a:ext cx="11590655" cy="27178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 marR="5080" indent="520700">
              <a:lnSpc>
                <a:spcPct val="126200"/>
              </a:lnSpc>
              <a:spcBef>
                <a:spcPts val="100"/>
              </a:spcBef>
            </a:pPr>
            <a:r>
              <a:rPr dirty="0" sz="7000" b="0">
                <a:latin typeface="Arial"/>
                <a:cs typeface="Arial"/>
              </a:rPr>
              <a:t>CI is about </a:t>
            </a:r>
            <a:r>
              <a:rPr dirty="0" sz="7000" spc="-5" b="0">
                <a:solidFill>
                  <a:srgbClr val="00882B"/>
                </a:solidFill>
                <a:latin typeface="Arial"/>
                <a:cs typeface="Arial"/>
              </a:rPr>
              <a:t>what people </a:t>
            </a:r>
            <a:r>
              <a:rPr dirty="0" sz="7000" b="0">
                <a:solidFill>
                  <a:srgbClr val="00882B"/>
                </a:solidFill>
                <a:latin typeface="Arial"/>
                <a:cs typeface="Arial"/>
              </a:rPr>
              <a:t>do </a:t>
            </a:r>
            <a:r>
              <a:rPr dirty="0" sz="7000" spc="5" b="0">
                <a:solidFill>
                  <a:srgbClr val="00882B"/>
                </a:solidFill>
                <a:latin typeface="Arial"/>
                <a:cs typeface="Arial"/>
              </a:rPr>
              <a:t> </a:t>
            </a:r>
            <a:r>
              <a:rPr dirty="0" sz="7000" spc="-5" b="0">
                <a:solidFill>
                  <a:srgbClr val="C82506"/>
                </a:solidFill>
                <a:latin typeface="Arial"/>
                <a:cs typeface="Arial"/>
              </a:rPr>
              <a:t>not</a:t>
            </a:r>
            <a:r>
              <a:rPr dirty="0" sz="7000" spc="-15" b="0">
                <a:solidFill>
                  <a:srgbClr val="C82506"/>
                </a:solidFill>
                <a:latin typeface="Arial"/>
                <a:cs typeface="Arial"/>
              </a:rPr>
              <a:t> </a:t>
            </a:r>
            <a:r>
              <a:rPr dirty="0" sz="7000" spc="-5" b="0">
                <a:solidFill>
                  <a:srgbClr val="C82506"/>
                </a:solidFill>
                <a:latin typeface="Arial"/>
                <a:cs typeface="Arial"/>
              </a:rPr>
              <a:t>about</a:t>
            </a:r>
            <a:r>
              <a:rPr dirty="0" sz="7000" spc="-15" b="0">
                <a:solidFill>
                  <a:srgbClr val="C82506"/>
                </a:solidFill>
                <a:latin typeface="Arial"/>
                <a:cs typeface="Arial"/>
              </a:rPr>
              <a:t> </a:t>
            </a:r>
            <a:r>
              <a:rPr dirty="0" sz="7000" spc="-5" b="0">
                <a:solidFill>
                  <a:srgbClr val="C82506"/>
                </a:solidFill>
                <a:latin typeface="Arial"/>
                <a:cs typeface="Arial"/>
              </a:rPr>
              <a:t>what</a:t>
            </a:r>
            <a:r>
              <a:rPr dirty="0" sz="7000" spc="-15" b="0">
                <a:solidFill>
                  <a:srgbClr val="C82506"/>
                </a:solidFill>
                <a:latin typeface="Arial"/>
                <a:cs typeface="Arial"/>
              </a:rPr>
              <a:t> </a:t>
            </a:r>
            <a:r>
              <a:rPr dirty="0" sz="7000" b="0">
                <a:solidFill>
                  <a:srgbClr val="C82506"/>
                </a:solidFill>
                <a:latin typeface="Arial"/>
                <a:cs typeface="Arial"/>
              </a:rPr>
              <a:t>tools</a:t>
            </a:r>
            <a:r>
              <a:rPr dirty="0" sz="7000" spc="-25" b="0">
                <a:solidFill>
                  <a:srgbClr val="C82506"/>
                </a:solidFill>
                <a:latin typeface="Arial"/>
                <a:cs typeface="Arial"/>
              </a:rPr>
              <a:t> </a:t>
            </a:r>
            <a:r>
              <a:rPr dirty="0" sz="7000" spc="-5" b="0">
                <a:latin typeface="Arial"/>
                <a:cs typeface="Arial"/>
              </a:rPr>
              <a:t>they</a:t>
            </a:r>
            <a:r>
              <a:rPr dirty="0" sz="7000" spc="-15" b="0">
                <a:latin typeface="Arial"/>
                <a:cs typeface="Arial"/>
              </a:rPr>
              <a:t> </a:t>
            </a:r>
            <a:r>
              <a:rPr dirty="0" sz="7000" b="0">
                <a:latin typeface="Arial"/>
                <a:cs typeface="Arial"/>
              </a:rPr>
              <a:t>use</a:t>
            </a:r>
            <a:endParaRPr sz="7000">
              <a:latin typeface="Arial"/>
              <a:cs typeface="Arial"/>
            </a:endParaRPr>
          </a:p>
        </p:txBody>
      </p:sp>
      <p:pic>
        <p:nvPicPr>
          <p:cNvPr id="9" name="object 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907938" y="6876592"/>
            <a:ext cx="2737855" cy="1353828"/>
          </a:xfrm>
          <a:prstGeom prst="rect">
            <a:avLst/>
          </a:prstGeom>
        </p:spPr>
      </p:pic>
      <p:grpSp>
        <p:nvGrpSpPr>
          <p:cNvPr id="10" name="object 10"/>
          <p:cNvGrpSpPr/>
          <p:nvPr/>
        </p:nvGrpSpPr>
        <p:grpSpPr>
          <a:xfrm>
            <a:off x="4147865" y="6703293"/>
            <a:ext cx="8072120" cy="1485900"/>
            <a:chOff x="4147865" y="6703293"/>
            <a:chExt cx="8072120" cy="1485900"/>
          </a:xfrm>
        </p:grpSpPr>
        <p:pic>
          <p:nvPicPr>
            <p:cNvPr id="11" name="object 1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147865" y="7153322"/>
              <a:ext cx="3381841" cy="800369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546336" y="6703293"/>
              <a:ext cx="4673600" cy="1485900"/>
            </a:xfrm>
            <a:prstGeom prst="rect">
              <a:avLst/>
            </a:prstGeom>
          </p:spPr>
        </p:pic>
      </p:grpSp>
      <p:sp>
        <p:nvSpPr>
          <p:cNvPr id="13" name="object 1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14" name="object 1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1700" y="3134360"/>
            <a:ext cx="11497310" cy="2260600"/>
          </a:xfrm>
          <a:prstGeom prst="rect"/>
        </p:spPr>
        <p:txBody>
          <a:bodyPr wrap="square" lIns="0" tIns="154940" rIns="0" bIns="0" rtlCol="0" vert="horz">
            <a:spAutoFit/>
          </a:bodyPr>
          <a:lstStyle/>
          <a:p>
            <a:pPr marL="916305" indent="-904240">
              <a:lnSpc>
                <a:spcPct val="100000"/>
              </a:lnSpc>
              <a:spcBef>
                <a:spcPts val="1220"/>
              </a:spcBef>
              <a:buAutoNum type="arabicPeriod" startAt="7"/>
              <a:tabLst>
                <a:tab pos="916940" algn="l"/>
                <a:tab pos="5295900" algn="l"/>
                <a:tab pos="10987405" algn="l"/>
              </a:tabLst>
            </a:pPr>
            <a:r>
              <a:rPr dirty="0"/>
              <a:t>U</a:t>
            </a:r>
            <a:r>
              <a:rPr dirty="0" spc="-5"/>
              <a:t>plo</a:t>
            </a:r>
            <a:r>
              <a:rPr dirty="0"/>
              <a:t>ad</a:t>
            </a:r>
            <a:r>
              <a:rPr dirty="0" spc="-5"/>
              <a:t> fil</a:t>
            </a:r>
            <a:r>
              <a:rPr dirty="0"/>
              <a:t>e	</a:t>
            </a:r>
            <a:r>
              <a:rPr dirty="0" spc="-5"/>
              <a:t>t</a:t>
            </a:r>
            <a:r>
              <a:rPr dirty="0"/>
              <a:t>o</a:t>
            </a:r>
            <a:r>
              <a:rPr dirty="0" spc="-5"/>
              <a:t> </a:t>
            </a:r>
            <a:r>
              <a:rPr dirty="0"/>
              <a:t>s</a:t>
            </a:r>
            <a:r>
              <a:rPr dirty="0" spc="-5"/>
              <a:t>o</a:t>
            </a:r>
            <a:r>
              <a:rPr dirty="0"/>
              <a:t>me</a:t>
            </a:r>
            <a:r>
              <a:rPr dirty="0" spc="-5"/>
              <a:t>wh</a:t>
            </a:r>
            <a:r>
              <a:rPr dirty="0"/>
              <a:t>ere	?</a:t>
            </a:r>
          </a:p>
          <a:p>
            <a:pPr marL="1068705" indent="-904240">
              <a:lnSpc>
                <a:spcPct val="100000"/>
              </a:lnSpc>
              <a:spcBef>
                <a:spcPts val="1120"/>
              </a:spcBef>
              <a:buAutoNum type="arabicPeriod" startAt="7"/>
              <a:tabLst>
                <a:tab pos="1069340" algn="l"/>
                <a:tab pos="4320540" algn="l"/>
                <a:tab pos="6353175" algn="l"/>
                <a:tab pos="10824210" algn="l"/>
              </a:tabLst>
            </a:pPr>
            <a:r>
              <a:rPr dirty="0" spc="-5"/>
              <a:t>Restore	from	backup</a:t>
            </a:r>
            <a:r>
              <a:rPr dirty="0" spc="5"/>
              <a:t> </a:t>
            </a:r>
            <a:r>
              <a:rPr dirty="0" spc="-5"/>
              <a:t>file	</a:t>
            </a:r>
            <a:r>
              <a:rPr dirty="0"/>
              <a:t>?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68600" y="3505200"/>
            <a:ext cx="7475855" cy="1000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Backup</a:t>
            </a:r>
            <a:r>
              <a:rPr dirty="0" spc="-40"/>
              <a:t> </a:t>
            </a:r>
            <a:r>
              <a:rPr dirty="0" spc="-5"/>
              <a:t>with</a:t>
            </a:r>
            <a:r>
              <a:rPr dirty="0" spc="-35"/>
              <a:t> </a:t>
            </a:r>
            <a:r>
              <a:rPr dirty="0" spc="-5"/>
              <a:t>plugin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11400" y="139700"/>
            <a:ext cx="8379459" cy="1000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1.</a:t>
            </a:r>
            <a:r>
              <a:rPr dirty="0" spc="-30"/>
              <a:t> </a:t>
            </a:r>
            <a:r>
              <a:rPr dirty="0" spc="-5"/>
              <a:t>Backup</a:t>
            </a:r>
            <a:r>
              <a:rPr dirty="0" spc="-25"/>
              <a:t> </a:t>
            </a:r>
            <a:r>
              <a:rPr dirty="0" spc="-5"/>
              <a:t>with</a:t>
            </a:r>
            <a:r>
              <a:rPr dirty="0" spc="-25"/>
              <a:t> </a:t>
            </a:r>
            <a:r>
              <a:rPr dirty="0" spc="-5"/>
              <a:t>plugin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67676" y="3471546"/>
            <a:ext cx="12069445" cy="3933190"/>
            <a:chOff x="467676" y="3471546"/>
            <a:chExt cx="12069445" cy="393319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7676" y="3716398"/>
              <a:ext cx="12069447" cy="3688283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8789101" y="3503296"/>
              <a:ext cx="3638550" cy="701675"/>
            </a:xfrm>
            <a:custGeom>
              <a:avLst/>
              <a:gdLst/>
              <a:ahLst/>
              <a:cxnLst/>
              <a:rect l="l" t="t" r="r" b="b"/>
              <a:pathLst>
                <a:path w="3638550" h="701675">
                  <a:moveTo>
                    <a:pt x="0" y="0"/>
                  </a:moveTo>
                  <a:lnTo>
                    <a:pt x="3637954" y="0"/>
                  </a:lnTo>
                  <a:lnTo>
                    <a:pt x="3637954" y="701542"/>
                  </a:lnTo>
                  <a:lnTo>
                    <a:pt x="0" y="701542"/>
                  </a:lnTo>
                  <a:lnTo>
                    <a:pt x="0" y="0"/>
                  </a:lnTo>
                  <a:close/>
                </a:path>
              </a:pathLst>
            </a:custGeom>
            <a:ln w="63499">
              <a:solidFill>
                <a:srgbClr val="C8250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/>
          <p:nvPr/>
        </p:nvSpPr>
        <p:spPr>
          <a:xfrm>
            <a:off x="8730638" y="2374823"/>
            <a:ext cx="1000125" cy="996315"/>
          </a:xfrm>
          <a:custGeom>
            <a:avLst/>
            <a:gdLst/>
            <a:ahLst/>
            <a:cxnLst/>
            <a:rect l="l" t="t" r="r" b="b"/>
            <a:pathLst>
              <a:path w="1000125" h="996314">
                <a:moveTo>
                  <a:pt x="853773" y="145494"/>
                </a:moveTo>
                <a:lnTo>
                  <a:pt x="886232" y="181053"/>
                </a:lnTo>
                <a:lnTo>
                  <a:pt x="914634" y="218828"/>
                </a:lnTo>
                <a:lnTo>
                  <a:pt x="938978" y="258523"/>
                </a:lnTo>
                <a:lnTo>
                  <a:pt x="959264" y="299843"/>
                </a:lnTo>
                <a:lnTo>
                  <a:pt x="975494" y="342493"/>
                </a:lnTo>
                <a:lnTo>
                  <a:pt x="987666" y="386176"/>
                </a:lnTo>
                <a:lnTo>
                  <a:pt x="995780" y="430598"/>
                </a:lnTo>
                <a:lnTo>
                  <a:pt x="999838" y="475463"/>
                </a:lnTo>
                <a:lnTo>
                  <a:pt x="999838" y="520475"/>
                </a:lnTo>
                <a:lnTo>
                  <a:pt x="995780" y="565340"/>
                </a:lnTo>
                <a:lnTo>
                  <a:pt x="987666" y="609762"/>
                </a:lnTo>
                <a:lnTo>
                  <a:pt x="975494" y="653446"/>
                </a:lnTo>
                <a:lnTo>
                  <a:pt x="959264" y="696095"/>
                </a:lnTo>
                <a:lnTo>
                  <a:pt x="938978" y="737415"/>
                </a:lnTo>
                <a:lnTo>
                  <a:pt x="914634" y="777110"/>
                </a:lnTo>
                <a:lnTo>
                  <a:pt x="886232" y="814885"/>
                </a:lnTo>
                <a:lnTo>
                  <a:pt x="853773" y="850444"/>
                </a:lnTo>
                <a:lnTo>
                  <a:pt x="818075" y="882776"/>
                </a:lnTo>
                <a:lnTo>
                  <a:pt x="780152" y="911067"/>
                </a:lnTo>
                <a:lnTo>
                  <a:pt x="740302" y="935316"/>
                </a:lnTo>
                <a:lnTo>
                  <a:pt x="698820" y="955523"/>
                </a:lnTo>
                <a:lnTo>
                  <a:pt x="656004" y="971690"/>
                </a:lnTo>
                <a:lnTo>
                  <a:pt x="612149" y="983814"/>
                </a:lnTo>
                <a:lnTo>
                  <a:pt x="567554" y="991897"/>
                </a:lnTo>
                <a:lnTo>
                  <a:pt x="522513" y="995939"/>
                </a:lnTo>
                <a:lnTo>
                  <a:pt x="477324" y="995939"/>
                </a:lnTo>
                <a:lnTo>
                  <a:pt x="432284" y="991897"/>
                </a:lnTo>
                <a:lnTo>
                  <a:pt x="387688" y="983814"/>
                </a:lnTo>
                <a:lnTo>
                  <a:pt x="343833" y="971690"/>
                </a:lnTo>
                <a:lnTo>
                  <a:pt x="301017" y="955523"/>
                </a:lnTo>
                <a:lnTo>
                  <a:pt x="259535" y="935316"/>
                </a:lnTo>
                <a:lnTo>
                  <a:pt x="219685" y="911067"/>
                </a:lnTo>
                <a:lnTo>
                  <a:pt x="181762" y="882776"/>
                </a:lnTo>
                <a:lnTo>
                  <a:pt x="146064" y="850444"/>
                </a:lnTo>
                <a:lnTo>
                  <a:pt x="113605" y="814885"/>
                </a:lnTo>
                <a:lnTo>
                  <a:pt x="85204" y="777110"/>
                </a:lnTo>
                <a:lnTo>
                  <a:pt x="60860" y="737415"/>
                </a:lnTo>
                <a:lnTo>
                  <a:pt x="40573" y="696095"/>
                </a:lnTo>
                <a:lnTo>
                  <a:pt x="24344" y="653446"/>
                </a:lnTo>
                <a:lnTo>
                  <a:pt x="12172" y="609762"/>
                </a:lnTo>
                <a:lnTo>
                  <a:pt x="4057" y="565340"/>
                </a:lnTo>
                <a:lnTo>
                  <a:pt x="0" y="520475"/>
                </a:lnTo>
                <a:lnTo>
                  <a:pt x="0" y="475463"/>
                </a:lnTo>
                <a:lnTo>
                  <a:pt x="4057" y="430598"/>
                </a:lnTo>
                <a:lnTo>
                  <a:pt x="12172" y="386176"/>
                </a:lnTo>
                <a:lnTo>
                  <a:pt x="24344" y="342493"/>
                </a:lnTo>
                <a:lnTo>
                  <a:pt x="40573" y="299843"/>
                </a:lnTo>
                <a:lnTo>
                  <a:pt x="60860" y="258523"/>
                </a:lnTo>
                <a:lnTo>
                  <a:pt x="85204" y="218828"/>
                </a:lnTo>
                <a:lnTo>
                  <a:pt x="113605" y="181053"/>
                </a:lnTo>
                <a:lnTo>
                  <a:pt x="146064" y="145494"/>
                </a:lnTo>
                <a:lnTo>
                  <a:pt x="181762" y="113162"/>
                </a:lnTo>
                <a:lnTo>
                  <a:pt x="219685" y="84871"/>
                </a:lnTo>
                <a:lnTo>
                  <a:pt x="259535" y="60622"/>
                </a:lnTo>
                <a:lnTo>
                  <a:pt x="301017" y="40415"/>
                </a:lnTo>
                <a:lnTo>
                  <a:pt x="343833" y="24249"/>
                </a:lnTo>
                <a:lnTo>
                  <a:pt x="387688" y="12124"/>
                </a:lnTo>
                <a:lnTo>
                  <a:pt x="432284" y="4041"/>
                </a:lnTo>
                <a:lnTo>
                  <a:pt x="477324" y="0"/>
                </a:lnTo>
                <a:lnTo>
                  <a:pt x="522513" y="0"/>
                </a:lnTo>
                <a:lnTo>
                  <a:pt x="567554" y="4041"/>
                </a:lnTo>
                <a:lnTo>
                  <a:pt x="612149" y="12124"/>
                </a:lnTo>
                <a:lnTo>
                  <a:pt x="656004" y="24249"/>
                </a:lnTo>
                <a:lnTo>
                  <a:pt x="698820" y="40415"/>
                </a:lnTo>
                <a:lnTo>
                  <a:pt x="740302" y="60622"/>
                </a:lnTo>
                <a:lnTo>
                  <a:pt x="780152" y="84871"/>
                </a:lnTo>
                <a:lnTo>
                  <a:pt x="818075" y="113162"/>
                </a:lnTo>
                <a:lnTo>
                  <a:pt x="853773" y="145494"/>
                </a:lnTo>
                <a:close/>
              </a:path>
            </a:pathLst>
          </a:custGeom>
          <a:ln w="50800">
            <a:solidFill>
              <a:srgbClr val="C8250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1854200" y="1498600"/>
            <a:ext cx="9300845" cy="164083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590675" algn="l"/>
                <a:tab pos="3199765" algn="l"/>
                <a:tab pos="3670300" algn="l"/>
                <a:tab pos="7769225" algn="l"/>
              </a:tabLst>
            </a:pPr>
            <a:r>
              <a:rPr dirty="0" sz="4300" spc="-5">
                <a:latin typeface="Arial"/>
                <a:cs typeface="Arial"/>
              </a:rPr>
              <a:t>I</a:t>
            </a:r>
            <a:r>
              <a:rPr dirty="0" sz="4300">
                <a:latin typeface="Arial"/>
                <a:cs typeface="Arial"/>
              </a:rPr>
              <a:t>ns</a:t>
            </a:r>
            <a:r>
              <a:rPr dirty="0" sz="4300" spc="-5">
                <a:latin typeface="Arial"/>
                <a:cs typeface="Arial"/>
              </a:rPr>
              <a:t>t</a:t>
            </a:r>
            <a:r>
              <a:rPr dirty="0" sz="4300">
                <a:latin typeface="Arial"/>
                <a:cs typeface="Arial"/>
              </a:rPr>
              <a:t>all	plugin	=	Periodic</a:t>
            </a:r>
            <a:r>
              <a:rPr dirty="0" sz="4300" spc="-5">
                <a:latin typeface="Arial"/>
                <a:cs typeface="Arial"/>
              </a:rPr>
              <a:t> </a:t>
            </a:r>
            <a:r>
              <a:rPr dirty="0" sz="4300">
                <a:latin typeface="Arial"/>
                <a:cs typeface="Arial"/>
              </a:rPr>
              <a:t>Backup	Plugin</a:t>
            </a:r>
            <a:endParaRPr sz="4300">
              <a:latin typeface="Arial"/>
              <a:cs typeface="Arial"/>
            </a:endParaRPr>
          </a:p>
          <a:p>
            <a:pPr algn="r" marR="1786255">
              <a:lnSpc>
                <a:spcPct val="100000"/>
              </a:lnSpc>
              <a:spcBef>
                <a:spcPts val="3240"/>
              </a:spcBef>
            </a:pPr>
            <a:r>
              <a:rPr dirty="0" sz="3600" b="1">
                <a:latin typeface="Arial"/>
                <a:cs typeface="Arial"/>
              </a:rPr>
              <a:t>1</a:t>
            </a:r>
            <a:endParaRPr sz="3600">
              <a:latin typeface="Arial"/>
              <a:cs typeface="Arial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10" name="object 10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  <p:sp>
        <p:nvSpPr>
          <p:cNvPr id="8" name="object 8"/>
          <p:cNvSpPr txBox="1"/>
          <p:nvPr/>
        </p:nvSpPr>
        <p:spPr>
          <a:xfrm>
            <a:off x="3136900" y="8204200"/>
            <a:ext cx="6739890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-5">
                <a:latin typeface="Arial"/>
                <a:cs typeface="Arial"/>
              </a:rPr>
              <a:t>https://plugins.jenkins.io/periodicbackup</a:t>
            </a:r>
            <a:endParaRPr sz="3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530600" y="139700"/>
            <a:ext cx="5941695" cy="1000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400" b="1">
                <a:latin typeface="Arial"/>
                <a:cs typeface="Arial"/>
              </a:rPr>
              <a:t>2.</a:t>
            </a:r>
            <a:r>
              <a:rPr dirty="0" sz="6400" spc="-45" b="1">
                <a:latin typeface="Arial"/>
                <a:cs typeface="Arial"/>
              </a:rPr>
              <a:t> </a:t>
            </a:r>
            <a:r>
              <a:rPr dirty="0" sz="6400" spc="-5" b="1">
                <a:latin typeface="Arial"/>
                <a:cs typeface="Arial"/>
              </a:rPr>
              <a:t>Install</a:t>
            </a:r>
            <a:r>
              <a:rPr dirty="0" sz="6400" spc="-45" b="1">
                <a:latin typeface="Arial"/>
                <a:cs typeface="Arial"/>
              </a:rPr>
              <a:t> </a:t>
            </a:r>
            <a:r>
              <a:rPr dirty="0" sz="6400" spc="-5" b="1">
                <a:latin typeface="Arial"/>
                <a:cs typeface="Arial"/>
              </a:rPr>
              <a:t>plugin</a:t>
            </a:r>
            <a:endParaRPr sz="64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57543" y="2291070"/>
            <a:ext cx="12689840" cy="3308350"/>
            <a:chOff x="157543" y="2291070"/>
            <a:chExt cx="12689840" cy="330835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8266" y="2291070"/>
              <a:ext cx="12528990" cy="3307796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89293" y="4452647"/>
              <a:ext cx="2550795" cy="701675"/>
            </a:xfrm>
            <a:custGeom>
              <a:avLst/>
              <a:gdLst/>
              <a:ahLst/>
              <a:cxnLst/>
              <a:rect l="l" t="t" r="r" b="b"/>
              <a:pathLst>
                <a:path w="2550795" h="701675">
                  <a:moveTo>
                    <a:pt x="0" y="0"/>
                  </a:moveTo>
                  <a:lnTo>
                    <a:pt x="2550781" y="0"/>
                  </a:lnTo>
                  <a:lnTo>
                    <a:pt x="2550781" y="701542"/>
                  </a:lnTo>
                  <a:lnTo>
                    <a:pt x="0" y="701542"/>
                  </a:lnTo>
                  <a:lnTo>
                    <a:pt x="0" y="0"/>
                  </a:lnTo>
                  <a:close/>
                </a:path>
              </a:pathLst>
            </a:custGeom>
            <a:ln w="63500">
              <a:solidFill>
                <a:srgbClr val="C8250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2666564" y="3518909"/>
              <a:ext cx="1000125" cy="996315"/>
            </a:xfrm>
            <a:custGeom>
              <a:avLst/>
              <a:gdLst/>
              <a:ahLst/>
              <a:cxnLst/>
              <a:rect l="l" t="t" r="r" b="b"/>
              <a:pathLst>
                <a:path w="1000125" h="996314">
                  <a:moveTo>
                    <a:pt x="853773" y="145494"/>
                  </a:moveTo>
                  <a:lnTo>
                    <a:pt x="886232" y="181053"/>
                  </a:lnTo>
                  <a:lnTo>
                    <a:pt x="914634" y="218828"/>
                  </a:lnTo>
                  <a:lnTo>
                    <a:pt x="938978" y="258523"/>
                  </a:lnTo>
                  <a:lnTo>
                    <a:pt x="959264" y="299843"/>
                  </a:lnTo>
                  <a:lnTo>
                    <a:pt x="975494" y="342493"/>
                  </a:lnTo>
                  <a:lnTo>
                    <a:pt x="987666" y="386176"/>
                  </a:lnTo>
                  <a:lnTo>
                    <a:pt x="995780" y="430598"/>
                  </a:lnTo>
                  <a:lnTo>
                    <a:pt x="999838" y="475463"/>
                  </a:lnTo>
                  <a:lnTo>
                    <a:pt x="999838" y="520475"/>
                  </a:lnTo>
                  <a:lnTo>
                    <a:pt x="995780" y="565340"/>
                  </a:lnTo>
                  <a:lnTo>
                    <a:pt x="987666" y="609762"/>
                  </a:lnTo>
                  <a:lnTo>
                    <a:pt x="975494" y="653446"/>
                  </a:lnTo>
                  <a:lnTo>
                    <a:pt x="959264" y="696095"/>
                  </a:lnTo>
                  <a:lnTo>
                    <a:pt x="938978" y="737415"/>
                  </a:lnTo>
                  <a:lnTo>
                    <a:pt x="914634" y="777110"/>
                  </a:lnTo>
                  <a:lnTo>
                    <a:pt x="886232" y="814885"/>
                  </a:lnTo>
                  <a:lnTo>
                    <a:pt x="853773" y="850444"/>
                  </a:lnTo>
                  <a:lnTo>
                    <a:pt x="818075" y="882776"/>
                  </a:lnTo>
                  <a:lnTo>
                    <a:pt x="780152" y="911067"/>
                  </a:lnTo>
                  <a:lnTo>
                    <a:pt x="740302" y="935316"/>
                  </a:lnTo>
                  <a:lnTo>
                    <a:pt x="698820" y="955523"/>
                  </a:lnTo>
                  <a:lnTo>
                    <a:pt x="656004" y="971690"/>
                  </a:lnTo>
                  <a:lnTo>
                    <a:pt x="612149" y="983814"/>
                  </a:lnTo>
                  <a:lnTo>
                    <a:pt x="567554" y="991897"/>
                  </a:lnTo>
                  <a:lnTo>
                    <a:pt x="522513" y="995939"/>
                  </a:lnTo>
                  <a:lnTo>
                    <a:pt x="477324" y="995939"/>
                  </a:lnTo>
                  <a:lnTo>
                    <a:pt x="432284" y="991897"/>
                  </a:lnTo>
                  <a:lnTo>
                    <a:pt x="387688" y="983814"/>
                  </a:lnTo>
                  <a:lnTo>
                    <a:pt x="343833" y="971690"/>
                  </a:lnTo>
                  <a:lnTo>
                    <a:pt x="301017" y="955523"/>
                  </a:lnTo>
                  <a:lnTo>
                    <a:pt x="259535" y="935316"/>
                  </a:lnTo>
                  <a:lnTo>
                    <a:pt x="219685" y="911067"/>
                  </a:lnTo>
                  <a:lnTo>
                    <a:pt x="181762" y="882776"/>
                  </a:lnTo>
                  <a:lnTo>
                    <a:pt x="146064" y="850444"/>
                  </a:lnTo>
                  <a:lnTo>
                    <a:pt x="113605" y="814885"/>
                  </a:lnTo>
                  <a:lnTo>
                    <a:pt x="85204" y="777110"/>
                  </a:lnTo>
                  <a:lnTo>
                    <a:pt x="60860" y="737415"/>
                  </a:lnTo>
                  <a:lnTo>
                    <a:pt x="40573" y="696095"/>
                  </a:lnTo>
                  <a:lnTo>
                    <a:pt x="24344" y="653446"/>
                  </a:lnTo>
                  <a:lnTo>
                    <a:pt x="12172" y="609762"/>
                  </a:lnTo>
                  <a:lnTo>
                    <a:pt x="4057" y="565340"/>
                  </a:lnTo>
                  <a:lnTo>
                    <a:pt x="0" y="520475"/>
                  </a:lnTo>
                  <a:lnTo>
                    <a:pt x="0" y="475463"/>
                  </a:lnTo>
                  <a:lnTo>
                    <a:pt x="4057" y="430598"/>
                  </a:lnTo>
                  <a:lnTo>
                    <a:pt x="12172" y="386176"/>
                  </a:lnTo>
                  <a:lnTo>
                    <a:pt x="24344" y="342493"/>
                  </a:lnTo>
                  <a:lnTo>
                    <a:pt x="40573" y="299843"/>
                  </a:lnTo>
                  <a:lnTo>
                    <a:pt x="60860" y="258523"/>
                  </a:lnTo>
                  <a:lnTo>
                    <a:pt x="85204" y="218828"/>
                  </a:lnTo>
                  <a:lnTo>
                    <a:pt x="113605" y="181053"/>
                  </a:lnTo>
                  <a:lnTo>
                    <a:pt x="146064" y="145494"/>
                  </a:lnTo>
                  <a:lnTo>
                    <a:pt x="181762" y="113162"/>
                  </a:lnTo>
                  <a:lnTo>
                    <a:pt x="219685" y="84871"/>
                  </a:lnTo>
                  <a:lnTo>
                    <a:pt x="259535" y="60622"/>
                  </a:lnTo>
                  <a:lnTo>
                    <a:pt x="301017" y="40415"/>
                  </a:lnTo>
                  <a:lnTo>
                    <a:pt x="343833" y="24249"/>
                  </a:lnTo>
                  <a:lnTo>
                    <a:pt x="387688" y="12124"/>
                  </a:lnTo>
                  <a:lnTo>
                    <a:pt x="432284" y="4041"/>
                  </a:lnTo>
                  <a:lnTo>
                    <a:pt x="477324" y="0"/>
                  </a:lnTo>
                  <a:lnTo>
                    <a:pt x="522513" y="0"/>
                  </a:lnTo>
                  <a:lnTo>
                    <a:pt x="567554" y="4041"/>
                  </a:lnTo>
                  <a:lnTo>
                    <a:pt x="612149" y="12124"/>
                  </a:lnTo>
                  <a:lnTo>
                    <a:pt x="656004" y="24249"/>
                  </a:lnTo>
                  <a:lnTo>
                    <a:pt x="698820" y="40415"/>
                  </a:lnTo>
                  <a:lnTo>
                    <a:pt x="740302" y="60622"/>
                  </a:lnTo>
                  <a:lnTo>
                    <a:pt x="780152" y="84871"/>
                  </a:lnTo>
                  <a:lnTo>
                    <a:pt x="818075" y="113162"/>
                  </a:lnTo>
                  <a:lnTo>
                    <a:pt x="853773" y="145494"/>
                  </a:lnTo>
                  <a:close/>
                </a:path>
              </a:pathLst>
            </a:custGeom>
            <a:ln w="50800">
              <a:solidFill>
                <a:srgbClr val="C8250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/>
          <p:nvPr/>
        </p:nvSpPr>
        <p:spPr>
          <a:xfrm>
            <a:off x="3022600" y="3708400"/>
            <a:ext cx="28003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b="1">
                <a:latin typeface="Arial"/>
                <a:cs typeface="Arial"/>
              </a:rPr>
              <a:t>2</a:t>
            </a:r>
            <a:endParaRPr sz="360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9" name="object 9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22225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3.</a:t>
            </a:r>
            <a:r>
              <a:rPr dirty="0" spc="-45"/>
              <a:t> </a:t>
            </a:r>
            <a:r>
              <a:rPr dirty="0" spc="-5"/>
              <a:t>Using</a:t>
            </a:r>
            <a:r>
              <a:rPr dirty="0" spc="-45"/>
              <a:t> </a:t>
            </a:r>
            <a:r>
              <a:rPr dirty="0"/>
              <a:t>plugin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77900" y="1498600"/>
            <a:ext cx="11061065" cy="680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137410" algn="l"/>
                <a:tab pos="8891905" algn="l"/>
              </a:tabLst>
            </a:pPr>
            <a:r>
              <a:rPr dirty="0" sz="4300">
                <a:latin typeface="Arial"/>
                <a:cs typeface="Arial"/>
              </a:rPr>
              <a:t>Manage	Jenkins</a:t>
            </a:r>
            <a:r>
              <a:rPr dirty="0" sz="4300" spc="-5">
                <a:latin typeface="Arial"/>
                <a:cs typeface="Arial"/>
              </a:rPr>
              <a:t> -</a:t>
            </a:r>
            <a:r>
              <a:rPr dirty="0" sz="4300">
                <a:latin typeface="Arial"/>
                <a:cs typeface="Arial"/>
              </a:rPr>
              <a:t>&gt;</a:t>
            </a:r>
            <a:r>
              <a:rPr dirty="0" sz="4300" spc="-5">
                <a:latin typeface="Arial"/>
                <a:cs typeface="Arial"/>
              </a:rPr>
              <a:t> </a:t>
            </a:r>
            <a:r>
              <a:rPr dirty="0" sz="4300">
                <a:latin typeface="Arial"/>
                <a:cs typeface="Arial"/>
              </a:rPr>
              <a:t>Periodic</a:t>
            </a:r>
            <a:r>
              <a:rPr dirty="0" sz="4300" spc="-5">
                <a:latin typeface="Arial"/>
                <a:cs typeface="Arial"/>
              </a:rPr>
              <a:t> </a:t>
            </a:r>
            <a:r>
              <a:rPr dirty="0" sz="4300">
                <a:latin typeface="Arial"/>
                <a:cs typeface="Arial"/>
              </a:rPr>
              <a:t>Backup	Manager</a:t>
            </a:r>
            <a:endParaRPr sz="43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386268" y="3314346"/>
            <a:ext cx="10219690" cy="4000500"/>
            <a:chOff x="1386268" y="3314346"/>
            <a:chExt cx="10219690" cy="400050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45831" y="3314346"/>
              <a:ext cx="10160000" cy="400050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418018" y="4524368"/>
              <a:ext cx="10109200" cy="1358900"/>
            </a:xfrm>
            <a:custGeom>
              <a:avLst/>
              <a:gdLst/>
              <a:ahLst/>
              <a:cxnLst/>
              <a:rect l="l" t="t" r="r" b="b"/>
              <a:pathLst>
                <a:path w="10109200" h="1358900">
                  <a:moveTo>
                    <a:pt x="0" y="0"/>
                  </a:moveTo>
                  <a:lnTo>
                    <a:pt x="10109200" y="0"/>
                  </a:lnTo>
                  <a:lnTo>
                    <a:pt x="10109200" y="1358900"/>
                  </a:lnTo>
                  <a:lnTo>
                    <a:pt x="0" y="1358900"/>
                  </a:lnTo>
                  <a:lnTo>
                    <a:pt x="0" y="0"/>
                  </a:lnTo>
                  <a:close/>
                </a:path>
              </a:pathLst>
            </a:custGeom>
            <a:ln w="63500">
              <a:solidFill>
                <a:srgbClr val="C8250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8" name="object 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22225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3.</a:t>
            </a:r>
            <a:r>
              <a:rPr dirty="0" spc="-45"/>
              <a:t> </a:t>
            </a:r>
            <a:r>
              <a:rPr dirty="0" spc="-5"/>
              <a:t>Using</a:t>
            </a:r>
            <a:r>
              <a:rPr dirty="0" spc="-45"/>
              <a:t> </a:t>
            </a:r>
            <a:r>
              <a:rPr dirty="0"/>
              <a:t>plugin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844800" y="1498600"/>
            <a:ext cx="7321550" cy="680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539240" algn="l"/>
                <a:tab pos="5850890" algn="l"/>
              </a:tabLst>
            </a:pPr>
            <a:r>
              <a:rPr dirty="0" sz="4300" spc="-160">
                <a:latin typeface="Arial"/>
                <a:cs typeface="Arial"/>
              </a:rPr>
              <a:t>T</a:t>
            </a:r>
            <a:r>
              <a:rPr dirty="0" sz="4300" spc="-5">
                <a:latin typeface="Arial"/>
                <a:cs typeface="Arial"/>
              </a:rPr>
              <a:t>r</a:t>
            </a:r>
            <a:r>
              <a:rPr dirty="0" sz="4300">
                <a:latin typeface="Arial"/>
                <a:cs typeface="Arial"/>
              </a:rPr>
              <a:t>y</a:t>
            </a:r>
            <a:r>
              <a:rPr dirty="0" sz="4300" spc="-5">
                <a:latin typeface="Arial"/>
                <a:cs typeface="Arial"/>
              </a:rPr>
              <a:t> t</a:t>
            </a:r>
            <a:r>
              <a:rPr dirty="0" sz="4300">
                <a:latin typeface="Arial"/>
                <a:cs typeface="Arial"/>
              </a:rPr>
              <a:t>o	con</a:t>
            </a:r>
            <a:r>
              <a:rPr dirty="0" sz="4300" spc="-5">
                <a:latin typeface="Arial"/>
                <a:cs typeface="Arial"/>
              </a:rPr>
              <a:t>f</a:t>
            </a:r>
            <a:r>
              <a:rPr dirty="0" sz="4300">
                <a:latin typeface="Arial"/>
                <a:cs typeface="Arial"/>
              </a:rPr>
              <a:t>igure backup	plugin</a:t>
            </a:r>
            <a:endParaRPr sz="43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19451" y="2451505"/>
            <a:ext cx="10565897" cy="613012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71500" y="22505"/>
            <a:ext cx="11863070" cy="2474595"/>
          </a:xfrm>
          <a:prstGeom prst="rect"/>
        </p:spPr>
        <p:txBody>
          <a:bodyPr wrap="square" lIns="0" tIns="129539" rIns="0" bIns="0" rtlCol="0" vert="horz">
            <a:spAutoFit/>
          </a:bodyPr>
          <a:lstStyle/>
          <a:p>
            <a:pPr marL="3022600">
              <a:lnSpc>
                <a:spcPct val="100000"/>
              </a:lnSpc>
              <a:spcBef>
                <a:spcPts val="1019"/>
              </a:spcBef>
            </a:pPr>
            <a:r>
              <a:rPr dirty="0" spc="-5"/>
              <a:t>3.</a:t>
            </a:r>
            <a:r>
              <a:rPr dirty="0" spc="-30"/>
              <a:t> </a:t>
            </a:r>
            <a:r>
              <a:rPr dirty="0" spc="-5"/>
              <a:t>Using</a:t>
            </a:r>
            <a:r>
              <a:rPr dirty="0" spc="-30"/>
              <a:t> </a:t>
            </a:r>
            <a:r>
              <a:rPr dirty="0"/>
              <a:t>plugin</a:t>
            </a:r>
          </a:p>
          <a:p>
            <a:pPr marL="3492500" marR="5080" indent="-3479800">
              <a:lnSpc>
                <a:spcPts val="4900"/>
              </a:lnSpc>
              <a:spcBef>
                <a:spcPts val="980"/>
              </a:spcBef>
              <a:tabLst>
                <a:tab pos="4554855" algn="l"/>
                <a:tab pos="6468110" algn="l"/>
                <a:tab pos="10150475" algn="l"/>
              </a:tabLst>
            </a:pPr>
            <a:r>
              <a:rPr dirty="0" sz="4300" spc="-480" b="0">
                <a:latin typeface="Arial"/>
                <a:cs typeface="Arial"/>
              </a:rPr>
              <a:t>T</a:t>
            </a:r>
            <a:r>
              <a:rPr dirty="0" sz="4300" b="0">
                <a:latin typeface="Arial"/>
                <a:cs typeface="Arial"/>
              </a:rPr>
              <a:t>empora</a:t>
            </a:r>
            <a:r>
              <a:rPr dirty="0" sz="4300" spc="-5" b="0">
                <a:latin typeface="Arial"/>
                <a:cs typeface="Arial"/>
              </a:rPr>
              <a:t>r</a:t>
            </a:r>
            <a:r>
              <a:rPr dirty="0" sz="4300" b="0">
                <a:latin typeface="Arial"/>
                <a:cs typeface="Arial"/>
              </a:rPr>
              <a:t>y</a:t>
            </a:r>
            <a:r>
              <a:rPr dirty="0" sz="4300" spc="-5" b="0">
                <a:latin typeface="Arial"/>
                <a:cs typeface="Arial"/>
              </a:rPr>
              <a:t> </a:t>
            </a:r>
            <a:r>
              <a:rPr dirty="0" sz="4300" b="0">
                <a:latin typeface="Arial"/>
                <a:cs typeface="Arial"/>
              </a:rPr>
              <a:t>direc</a:t>
            </a:r>
            <a:r>
              <a:rPr dirty="0" sz="4300" spc="-5" b="0">
                <a:latin typeface="Arial"/>
                <a:cs typeface="Arial"/>
              </a:rPr>
              <a:t>t</a:t>
            </a:r>
            <a:r>
              <a:rPr dirty="0" sz="4300" b="0">
                <a:latin typeface="Arial"/>
                <a:cs typeface="Arial"/>
              </a:rPr>
              <a:t>o</a:t>
            </a:r>
            <a:r>
              <a:rPr dirty="0" sz="4300" spc="-5" b="0">
                <a:latin typeface="Arial"/>
                <a:cs typeface="Arial"/>
              </a:rPr>
              <a:t>r</a:t>
            </a:r>
            <a:r>
              <a:rPr dirty="0" sz="4300" b="0">
                <a:latin typeface="Arial"/>
                <a:cs typeface="Arial"/>
              </a:rPr>
              <a:t>y</a:t>
            </a:r>
            <a:r>
              <a:rPr dirty="0" sz="4300" spc="-5" b="0">
                <a:latin typeface="Arial"/>
                <a:cs typeface="Arial"/>
              </a:rPr>
              <a:t> </a:t>
            </a:r>
            <a:r>
              <a:rPr dirty="0" sz="4300" b="0">
                <a:latin typeface="Arial"/>
                <a:cs typeface="Arial"/>
              </a:rPr>
              <a:t>of</a:t>
            </a:r>
            <a:r>
              <a:rPr dirty="0" sz="4300" spc="-5" b="0">
                <a:latin typeface="Arial"/>
                <a:cs typeface="Arial"/>
              </a:rPr>
              <a:t> </a:t>
            </a:r>
            <a:r>
              <a:rPr dirty="0" sz="4300" b="0">
                <a:latin typeface="Arial"/>
                <a:cs typeface="Arial"/>
              </a:rPr>
              <a:t>achieve </a:t>
            </a:r>
            <a:r>
              <a:rPr dirty="0" sz="4300" spc="-5" b="0">
                <a:latin typeface="Arial"/>
                <a:cs typeface="Arial"/>
              </a:rPr>
              <a:t>f</a:t>
            </a:r>
            <a:r>
              <a:rPr dirty="0" sz="4300" b="0">
                <a:latin typeface="Arial"/>
                <a:cs typeface="Arial"/>
              </a:rPr>
              <a:t>iles</a:t>
            </a:r>
            <a:r>
              <a:rPr dirty="0" sz="4300" spc="-5" b="0">
                <a:latin typeface="Arial"/>
                <a:cs typeface="Arial"/>
              </a:rPr>
              <a:t> </a:t>
            </a:r>
            <a:r>
              <a:rPr dirty="0" sz="4300" b="0">
                <a:latin typeface="Arial"/>
                <a:cs typeface="Arial"/>
              </a:rPr>
              <a:t>while	res</a:t>
            </a:r>
            <a:r>
              <a:rPr dirty="0" sz="4300" spc="-5" b="0">
                <a:latin typeface="Arial"/>
                <a:cs typeface="Arial"/>
              </a:rPr>
              <a:t>t</a:t>
            </a:r>
            <a:r>
              <a:rPr dirty="0" sz="4300" b="0">
                <a:latin typeface="Arial"/>
                <a:cs typeface="Arial"/>
              </a:rPr>
              <a:t>ore  </a:t>
            </a:r>
            <a:r>
              <a:rPr dirty="0" sz="4300" b="0">
                <a:latin typeface="Arial"/>
                <a:cs typeface="Arial"/>
              </a:rPr>
              <a:t>and	backup	process</a:t>
            </a:r>
            <a:endParaRPr sz="43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219451" y="2607080"/>
            <a:ext cx="10589260" cy="6130290"/>
            <a:chOff x="1219451" y="2607080"/>
            <a:chExt cx="10589260" cy="613029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19451" y="2607080"/>
              <a:ext cx="10565897" cy="6130124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493069" y="3297514"/>
              <a:ext cx="7284084" cy="1482090"/>
            </a:xfrm>
            <a:custGeom>
              <a:avLst/>
              <a:gdLst/>
              <a:ahLst/>
              <a:cxnLst/>
              <a:rect l="l" t="t" r="r" b="b"/>
              <a:pathLst>
                <a:path w="7284084" h="1482089">
                  <a:moveTo>
                    <a:pt x="0" y="0"/>
                  </a:moveTo>
                  <a:lnTo>
                    <a:pt x="7283789" y="0"/>
                  </a:lnTo>
                  <a:lnTo>
                    <a:pt x="7283789" y="1481687"/>
                  </a:lnTo>
                  <a:lnTo>
                    <a:pt x="0" y="1481687"/>
                  </a:lnTo>
                  <a:lnTo>
                    <a:pt x="0" y="0"/>
                  </a:lnTo>
                  <a:close/>
                </a:path>
              </a:pathLst>
            </a:custGeom>
            <a:ln w="63500">
              <a:solidFill>
                <a:srgbClr val="C8250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22225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3.</a:t>
            </a:r>
            <a:r>
              <a:rPr dirty="0" spc="-45"/>
              <a:t> </a:t>
            </a:r>
            <a:r>
              <a:rPr dirty="0" spc="-5"/>
              <a:t>Using</a:t>
            </a:r>
            <a:r>
              <a:rPr dirty="0" spc="-45"/>
              <a:t> </a:t>
            </a:r>
            <a:r>
              <a:rPr dirty="0"/>
              <a:t>plugin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070100" y="1498600"/>
            <a:ext cx="8859520" cy="680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985645" algn="l"/>
                <a:tab pos="4323715" algn="l"/>
                <a:tab pos="5325110" algn="l"/>
                <a:tab pos="7298690" algn="l"/>
              </a:tabLst>
            </a:pPr>
            <a:r>
              <a:rPr dirty="0" sz="4300">
                <a:latin typeface="Arial"/>
                <a:cs typeface="Arial"/>
              </a:rPr>
              <a:t>Backup	schedule	is</a:t>
            </a:r>
            <a:r>
              <a:rPr dirty="0" sz="4300" spc="-5">
                <a:latin typeface="Arial"/>
                <a:cs typeface="Arial"/>
              </a:rPr>
              <a:t> </a:t>
            </a:r>
            <a:r>
              <a:rPr dirty="0" sz="4300">
                <a:latin typeface="Arial"/>
                <a:cs typeface="Arial"/>
              </a:rPr>
              <a:t>a	cron</a:t>
            </a:r>
            <a:r>
              <a:rPr dirty="0" sz="4300" spc="-5">
                <a:latin typeface="Arial"/>
                <a:cs typeface="Arial"/>
              </a:rPr>
              <a:t>t</a:t>
            </a:r>
            <a:r>
              <a:rPr dirty="0" sz="4300">
                <a:latin typeface="Arial"/>
                <a:cs typeface="Arial"/>
              </a:rPr>
              <a:t>ab	</a:t>
            </a:r>
            <a:r>
              <a:rPr dirty="0" sz="4300" spc="-5">
                <a:latin typeface="Arial"/>
                <a:cs typeface="Arial"/>
              </a:rPr>
              <a:t>f</a:t>
            </a:r>
            <a:r>
              <a:rPr dirty="0" sz="4300">
                <a:latin typeface="Arial"/>
                <a:cs typeface="Arial"/>
              </a:rPr>
              <a:t>ormat</a:t>
            </a:r>
            <a:endParaRPr sz="43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219451" y="2607080"/>
            <a:ext cx="10589260" cy="6130290"/>
            <a:chOff x="1219451" y="2607080"/>
            <a:chExt cx="10589260" cy="613029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19451" y="2607080"/>
              <a:ext cx="10565897" cy="613012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4493069" y="3297514"/>
              <a:ext cx="7284084" cy="1482090"/>
            </a:xfrm>
            <a:custGeom>
              <a:avLst/>
              <a:gdLst/>
              <a:ahLst/>
              <a:cxnLst/>
              <a:rect l="l" t="t" r="r" b="b"/>
              <a:pathLst>
                <a:path w="7284084" h="1482089">
                  <a:moveTo>
                    <a:pt x="0" y="0"/>
                  </a:moveTo>
                  <a:lnTo>
                    <a:pt x="7283789" y="0"/>
                  </a:lnTo>
                  <a:lnTo>
                    <a:pt x="7283789" y="1481687"/>
                  </a:lnTo>
                  <a:lnTo>
                    <a:pt x="0" y="1481687"/>
                  </a:lnTo>
                  <a:lnTo>
                    <a:pt x="0" y="0"/>
                  </a:lnTo>
                  <a:close/>
                </a:path>
              </a:pathLst>
            </a:custGeom>
            <a:ln w="63500">
              <a:solidFill>
                <a:srgbClr val="C8250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8" name="object 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22225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3.</a:t>
            </a:r>
            <a:r>
              <a:rPr dirty="0" spc="-45"/>
              <a:t> </a:t>
            </a:r>
            <a:r>
              <a:rPr dirty="0" spc="-5"/>
              <a:t>Using</a:t>
            </a:r>
            <a:r>
              <a:rPr dirty="0" spc="-45"/>
              <a:t> </a:t>
            </a:r>
            <a:r>
              <a:rPr dirty="0"/>
              <a:t>plugin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19100" y="1498600"/>
            <a:ext cx="12167870" cy="680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293360" algn="l"/>
                <a:tab pos="7327900" algn="l"/>
                <a:tab pos="9057640" algn="l"/>
                <a:tab pos="9512935" algn="l"/>
              </a:tabLst>
            </a:pPr>
            <a:r>
              <a:rPr dirty="0" sz="4300">
                <a:latin typeface="Arial"/>
                <a:cs typeface="Arial"/>
              </a:rPr>
              <a:t>Maximum</a:t>
            </a:r>
            <a:r>
              <a:rPr dirty="0" sz="4300" spc="-5">
                <a:latin typeface="Arial"/>
                <a:cs typeface="Arial"/>
              </a:rPr>
              <a:t> </a:t>
            </a:r>
            <a:r>
              <a:rPr dirty="0" sz="4300">
                <a:latin typeface="Arial"/>
                <a:cs typeface="Arial"/>
              </a:rPr>
              <a:t>backups</a:t>
            </a:r>
            <a:r>
              <a:rPr dirty="0" sz="4300" spc="-5">
                <a:latin typeface="Arial"/>
                <a:cs typeface="Arial"/>
              </a:rPr>
              <a:t> </a:t>
            </a:r>
            <a:r>
              <a:rPr dirty="0" sz="4300">
                <a:latin typeface="Arial"/>
                <a:cs typeface="Arial"/>
              </a:rPr>
              <a:t>in	</a:t>
            </a:r>
            <a:r>
              <a:rPr dirty="0" sz="4300" spc="-5">
                <a:latin typeface="Arial"/>
                <a:cs typeface="Arial"/>
              </a:rPr>
              <a:t>location	</a:t>
            </a:r>
            <a:r>
              <a:rPr dirty="0" sz="4300">
                <a:latin typeface="Arial"/>
                <a:cs typeface="Arial"/>
              </a:rPr>
              <a:t>is </a:t>
            </a:r>
            <a:r>
              <a:rPr dirty="0" sz="4300" spc="-5">
                <a:latin typeface="Arial"/>
                <a:cs typeface="Arial"/>
              </a:rPr>
              <a:t>total	</a:t>
            </a:r>
            <a:r>
              <a:rPr dirty="0" sz="4300">
                <a:latin typeface="Arial"/>
                <a:cs typeface="Arial"/>
              </a:rPr>
              <a:t>#	of</a:t>
            </a:r>
            <a:r>
              <a:rPr dirty="0" sz="4300" spc="-95">
                <a:latin typeface="Arial"/>
                <a:cs typeface="Arial"/>
              </a:rPr>
              <a:t> </a:t>
            </a:r>
            <a:r>
              <a:rPr dirty="0" sz="4300">
                <a:latin typeface="Arial"/>
                <a:cs typeface="Arial"/>
              </a:rPr>
              <a:t>backups</a:t>
            </a:r>
            <a:endParaRPr sz="43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219451" y="2607080"/>
            <a:ext cx="10566400" cy="6130290"/>
            <a:chOff x="1219451" y="2607080"/>
            <a:chExt cx="10566400" cy="613029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19451" y="2607080"/>
              <a:ext cx="10565897" cy="613012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4455891" y="4931299"/>
              <a:ext cx="7284084" cy="1029969"/>
            </a:xfrm>
            <a:custGeom>
              <a:avLst/>
              <a:gdLst/>
              <a:ahLst/>
              <a:cxnLst/>
              <a:rect l="l" t="t" r="r" b="b"/>
              <a:pathLst>
                <a:path w="7284084" h="1029970">
                  <a:moveTo>
                    <a:pt x="0" y="0"/>
                  </a:moveTo>
                  <a:lnTo>
                    <a:pt x="7283789" y="0"/>
                  </a:lnTo>
                  <a:lnTo>
                    <a:pt x="7283789" y="1029603"/>
                  </a:lnTo>
                  <a:lnTo>
                    <a:pt x="0" y="1029603"/>
                  </a:lnTo>
                  <a:lnTo>
                    <a:pt x="0" y="0"/>
                  </a:lnTo>
                  <a:close/>
                </a:path>
              </a:pathLst>
            </a:custGeom>
            <a:ln w="63500">
              <a:solidFill>
                <a:srgbClr val="C8250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8" name="object 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22225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3.</a:t>
            </a:r>
            <a:r>
              <a:rPr dirty="0" spc="-45"/>
              <a:t> </a:t>
            </a:r>
            <a:r>
              <a:rPr dirty="0" spc="-5"/>
              <a:t>Using</a:t>
            </a:r>
            <a:r>
              <a:rPr dirty="0" spc="-45"/>
              <a:t> </a:t>
            </a:r>
            <a:r>
              <a:rPr dirty="0"/>
              <a:t>plugin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57200" y="1498600"/>
            <a:ext cx="12092940" cy="680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228215" algn="l"/>
                <a:tab pos="4809490" algn="l"/>
                <a:tab pos="8269605" algn="l"/>
                <a:tab pos="10926445" algn="l"/>
              </a:tabLst>
            </a:pPr>
            <a:r>
              <a:rPr dirty="0" sz="4300">
                <a:latin typeface="Arial"/>
                <a:cs typeface="Arial"/>
              </a:rPr>
              <a:t>S</a:t>
            </a:r>
            <a:r>
              <a:rPr dirty="0" sz="4300" spc="-5">
                <a:latin typeface="Arial"/>
                <a:cs typeface="Arial"/>
              </a:rPr>
              <a:t>t</a:t>
            </a:r>
            <a:r>
              <a:rPr dirty="0" sz="4300">
                <a:latin typeface="Arial"/>
                <a:cs typeface="Arial"/>
              </a:rPr>
              <a:t>ore no	older</a:t>
            </a:r>
            <a:r>
              <a:rPr dirty="0" sz="4300" spc="-5">
                <a:latin typeface="Arial"/>
                <a:cs typeface="Arial"/>
              </a:rPr>
              <a:t> t</a:t>
            </a:r>
            <a:r>
              <a:rPr dirty="0" sz="4300">
                <a:latin typeface="Arial"/>
                <a:cs typeface="Arial"/>
              </a:rPr>
              <a:t>han	(days),</a:t>
            </a:r>
            <a:r>
              <a:rPr dirty="0" sz="4300" spc="-5">
                <a:latin typeface="Arial"/>
                <a:cs typeface="Arial"/>
              </a:rPr>
              <a:t> </a:t>
            </a:r>
            <a:r>
              <a:rPr dirty="0" sz="4300">
                <a:latin typeface="Arial"/>
                <a:cs typeface="Arial"/>
              </a:rPr>
              <a:t>dele</a:t>
            </a:r>
            <a:r>
              <a:rPr dirty="0" sz="4300" spc="-5">
                <a:latin typeface="Arial"/>
                <a:cs typeface="Arial"/>
              </a:rPr>
              <a:t>t</a:t>
            </a:r>
            <a:r>
              <a:rPr dirty="0" sz="4300">
                <a:latin typeface="Arial"/>
                <a:cs typeface="Arial"/>
              </a:rPr>
              <a:t>e	backups</a:t>
            </a:r>
            <a:r>
              <a:rPr dirty="0" sz="4300" spc="-5">
                <a:latin typeface="Arial"/>
                <a:cs typeface="Arial"/>
              </a:rPr>
              <a:t> </a:t>
            </a:r>
            <a:r>
              <a:rPr dirty="0" sz="4300">
                <a:latin typeface="Arial"/>
                <a:cs typeface="Arial"/>
              </a:rPr>
              <a:t>&lt;	days</a:t>
            </a:r>
            <a:endParaRPr sz="43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219451" y="2607080"/>
            <a:ext cx="10566400" cy="6130290"/>
            <a:chOff x="1219451" y="2607080"/>
            <a:chExt cx="10566400" cy="613029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19451" y="2607080"/>
              <a:ext cx="10565897" cy="613012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4455891" y="4931299"/>
              <a:ext cx="7284084" cy="1029969"/>
            </a:xfrm>
            <a:custGeom>
              <a:avLst/>
              <a:gdLst/>
              <a:ahLst/>
              <a:cxnLst/>
              <a:rect l="l" t="t" r="r" b="b"/>
              <a:pathLst>
                <a:path w="7284084" h="1029970">
                  <a:moveTo>
                    <a:pt x="0" y="0"/>
                  </a:moveTo>
                  <a:lnTo>
                    <a:pt x="7283789" y="0"/>
                  </a:lnTo>
                  <a:lnTo>
                    <a:pt x="7283789" y="1029603"/>
                  </a:lnTo>
                  <a:lnTo>
                    <a:pt x="0" y="1029603"/>
                  </a:lnTo>
                  <a:lnTo>
                    <a:pt x="0" y="0"/>
                  </a:lnTo>
                  <a:close/>
                </a:path>
              </a:pathLst>
            </a:custGeom>
            <a:ln w="63500">
              <a:solidFill>
                <a:srgbClr val="C8250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8" name="object 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019300" y="139700"/>
            <a:ext cx="8964930" cy="1000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752340" algn="l"/>
              </a:tabLst>
            </a:pPr>
            <a:r>
              <a:rPr dirty="0" sz="6400" spc="-5" b="1">
                <a:latin typeface="Arial"/>
                <a:cs typeface="Arial"/>
              </a:rPr>
              <a:t>Continuous	Integration</a:t>
            </a:r>
            <a:endParaRPr sz="6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387600" y="1752600"/>
            <a:ext cx="8219440" cy="680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501265" algn="l"/>
              </a:tabLst>
            </a:pPr>
            <a:r>
              <a:rPr dirty="0" sz="4300">
                <a:latin typeface="Arial"/>
                <a:cs typeface="Arial"/>
              </a:rPr>
              <a:t>Discipline	</a:t>
            </a:r>
            <a:r>
              <a:rPr dirty="0" sz="4300" spc="-5">
                <a:latin typeface="Arial"/>
                <a:cs typeface="Arial"/>
              </a:rPr>
              <a:t>to</a:t>
            </a:r>
            <a:r>
              <a:rPr dirty="0" sz="4300" spc="-25">
                <a:latin typeface="Arial"/>
                <a:cs typeface="Arial"/>
              </a:rPr>
              <a:t> </a:t>
            </a:r>
            <a:r>
              <a:rPr dirty="0" sz="4300" spc="-5" b="1">
                <a:latin typeface="Arial"/>
                <a:cs typeface="Arial"/>
              </a:rPr>
              <a:t>integrate</a:t>
            </a:r>
            <a:r>
              <a:rPr dirty="0" sz="4300" spc="-15" b="1">
                <a:latin typeface="Arial"/>
                <a:cs typeface="Arial"/>
              </a:rPr>
              <a:t> </a:t>
            </a:r>
            <a:r>
              <a:rPr dirty="0" sz="4300" spc="-5" b="1">
                <a:latin typeface="Arial"/>
                <a:cs typeface="Arial"/>
              </a:rPr>
              <a:t>frequently</a:t>
            </a:r>
            <a:endParaRPr sz="43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56706" y="3352154"/>
            <a:ext cx="6091387" cy="458376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55700" y="139700"/>
            <a:ext cx="10683240" cy="1000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485005" algn="l"/>
              </a:tabLst>
            </a:pPr>
            <a:r>
              <a:rPr dirty="0"/>
              <a:t>4.</a:t>
            </a:r>
            <a:r>
              <a:rPr dirty="0" spc="5"/>
              <a:t> </a:t>
            </a:r>
            <a:r>
              <a:rPr dirty="0" spc="-5"/>
              <a:t>Example	of</a:t>
            </a:r>
            <a:r>
              <a:rPr dirty="0" spc="-75"/>
              <a:t> </a:t>
            </a:r>
            <a:r>
              <a:rPr dirty="0" spc="-5"/>
              <a:t>configuration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5000" y="2438154"/>
            <a:ext cx="11633200" cy="3911599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28700" y="139700"/>
            <a:ext cx="10957560" cy="1000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541905" algn="l"/>
              </a:tabLst>
            </a:pPr>
            <a:r>
              <a:rPr dirty="0" sz="6400" b="1">
                <a:latin typeface="Arial"/>
                <a:cs typeface="Arial"/>
              </a:rPr>
              <a:t>5.</a:t>
            </a:r>
            <a:r>
              <a:rPr dirty="0" sz="6400" spc="-5" b="1">
                <a:latin typeface="Arial"/>
                <a:cs typeface="Arial"/>
              </a:rPr>
              <a:t> File	management</a:t>
            </a:r>
            <a:r>
              <a:rPr dirty="0" sz="6400" spc="-40" b="1">
                <a:latin typeface="Arial"/>
                <a:cs typeface="Arial"/>
              </a:rPr>
              <a:t> </a:t>
            </a:r>
            <a:r>
              <a:rPr dirty="0" sz="6400" spc="-5" b="1">
                <a:latin typeface="Arial"/>
                <a:cs typeface="Arial"/>
              </a:rPr>
              <a:t>strategy</a:t>
            </a:r>
            <a:endParaRPr sz="640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66752" y="3450202"/>
            <a:ext cx="4898762" cy="2294652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574800" y="1498600"/>
            <a:ext cx="9859645" cy="680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565775" algn="l"/>
              </a:tabLst>
            </a:pPr>
            <a:r>
              <a:rPr dirty="0" sz="4300" spc="-5" b="1">
                <a:latin typeface="Arial"/>
                <a:cs typeface="Arial"/>
              </a:rPr>
              <a:t>ConfigOnly</a:t>
            </a:r>
            <a:r>
              <a:rPr dirty="0" sz="4300" spc="5" b="1">
                <a:latin typeface="Arial"/>
                <a:cs typeface="Arial"/>
              </a:rPr>
              <a:t> </a:t>
            </a:r>
            <a:r>
              <a:rPr dirty="0" sz="4300">
                <a:latin typeface="Arial"/>
                <a:cs typeface="Arial"/>
              </a:rPr>
              <a:t>is</a:t>
            </a:r>
            <a:r>
              <a:rPr dirty="0" sz="4300" spc="-5">
                <a:latin typeface="Arial"/>
                <a:cs typeface="Arial"/>
              </a:rPr>
              <a:t> </a:t>
            </a:r>
            <a:r>
              <a:rPr dirty="0" sz="4300">
                <a:latin typeface="Arial"/>
                <a:cs typeface="Arial"/>
              </a:rPr>
              <a:t>backup	only</a:t>
            </a:r>
            <a:r>
              <a:rPr dirty="0" sz="4300" spc="-45">
                <a:latin typeface="Arial"/>
                <a:cs typeface="Arial"/>
              </a:rPr>
              <a:t> </a:t>
            </a:r>
            <a:r>
              <a:rPr dirty="0" sz="4300" spc="-5">
                <a:latin typeface="Arial"/>
                <a:cs typeface="Arial"/>
              </a:rPr>
              <a:t>configuration</a:t>
            </a:r>
            <a:endParaRPr sz="43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67000" y="139700"/>
            <a:ext cx="7658734" cy="1000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5.</a:t>
            </a:r>
            <a:r>
              <a:rPr dirty="0" spc="-35"/>
              <a:t> </a:t>
            </a:r>
            <a:r>
              <a:rPr dirty="0" spc="-5"/>
              <a:t>Backup</a:t>
            </a:r>
            <a:r>
              <a:rPr dirty="0" spc="-35"/>
              <a:t> </a:t>
            </a:r>
            <a:r>
              <a:rPr dirty="0" spc="-5"/>
              <a:t>locations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9800" y="2319350"/>
            <a:ext cx="11214100" cy="386080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95600" y="3505200"/>
            <a:ext cx="7205345" cy="1000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457960" algn="l"/>
                <a:tab pos="5973445" algn="l"/>
              </a:tabLst>
            </a:pPr>
            <a:r>
              <a:rPr dirty="0" spc="-355"/>
              <a:t>T</a:t>
            </a:r>
            <a:r>
              <a:rPr dirty="0"/>
              <a:t>ry	</a:t>
            </a:r>
            <a:r>
              <a:rPr dirty="0" spc="-5"/>
              <a:t>t</a:t>
            </a:r>
            <a:r>
              <a:rPr dirty="0"/>
              <a:t>o</a:t>
            </a:r>
            <a:r>
              <a:rPr dirty="0" spc="-5"/>
              <a:t> </a:t>
            </a:r>
            <a:r>
              <a:rPr dirty="0"/>
              <a:t>r</a:t>
            </a:r>
            <a:r>
              <a:rPr dirty="0" spc="-5"/>
              <a:t>u</a:t>
            </a:r>
            <a:r>
              <a:rPr dirty="0"/>
              <a:t>n</a:t>
            </a:r>
            <a:r>
              <a:rPr dirty="0" spc="-5"/>
              <a:t> </a:t>
            </a:r>
            <a:r>
              <a:rPr dirty="0"/>
              <a:t>y</a:t>
            </a:r>
            <a:r>
              <a:rPr dirty="0" spc="-5"/>
              <a:t>ou</a:t>
            </a:r>
            <a:r>
              <a:rPr dirty="0"/>
              <a:t>r	</a:t>
            </a:r>
            <a:r>
              <a:rPr dirty="0" spc="-5"/>
              <a:t>jo</a:t>
            </a:r>
            <a:r>
              <a:rPr dirty="0"/>
              <a:t>b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92200" y="3505200"/>
            <a:ext cx="10819765" cy="1000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265170" algn="l"/>
                <a:tab pos="7104380" algn="l"/>
                <a:tab pos="10265410" algn="l"/>
              </a:tabLst>
            </a:pPr>
            <a:r>
              <a:rPr dirty="0"/>
              <a:t>Je</a:t>
            </a:r>
            <a:r>
              <a:rPr dirty="0" spc="-5"/>
              <a:t>n</a:t>
            </a:r>
            <a:r>
              <a:rPr dirty="0"/>
              <a:t>k</a:t>
            </a:r>
            <a:r>
              <a:rPr dirty="0" spc="-5"/>
              <a:t>in</a:t>
            </a:r>
            <a:r>
              <a:rPr dirty="0"/>
              <a:t>s	</a:t>
            </a:r>
            <a:r>
              <a:rPr dirty="0" spc="-5"/>
              <a:t>d</a:t>
            </a:r>
            <a:r>
              <a:rPr dirty="0"/>
              <a:t>r</a:t>
            </a:r>
            <a:r>
              <a:rPr dirty="0" spc="-5"/>
              <a:t>i</a:t>
            </a:r>
            <a:r>
              <a:rPr dirty="0"/>
              <a:t>ven</a:t>
            </a:r>
            <a:r>
              <a:rPr dirty="0" spc="-5"/>
              <a:t> b</a:t>
            </a:r>
            <a:r>
              <a:rPr dirty="0"/>
              <a:t>y	P</a:t>
            </a:r>
            <a:r>
              <a:rPr dirty="0" spc="-5"/>
              <a:t>lugin</a:t>
            </a:r>
            <a:r>
              <a:rPr dirty="0"/>
              <a:t>s	</a:t>
            </a:r>
            <a:r>
              <a:rPr dirty="0" spc="-5"/>
              <a:t>!!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00200" y="3035300"/>
            <a:ext cx="9796145" cy="1940560"/>
          </a:xfrm>
          <a:prstGeom prst="rect"/>
        </p:spPr>
        <p:txBody>
          <a:bodyPr wrap="square" lIns="0" tIns="60960" rIns="0" bIns="0" rtlCol="0" vert="horz">
            <a:spAutoFit/>
          </a:bodyPr>
          <a:lstStyle/>
          <a:p>
            <a:pPr marL="2692400" marR="5080" indent="-2679700">
              <a:lnSpc>
                <a:spcPts val="7400"/>
              </a:lnSpc>
              <a:spcBef>
                <a:spcPts val="480"/>
              </a:spcBef>
              <a:tabLst>
                <a:tab pos="8081645" algn="l"/>
              </a:tabLst>
            </a:pPr>
            <a:r>
              <a:rPr dirty="0" spc="-120"/>
              <a:t>W</a:t>
            </a:r>
            <a:r>
              <a:rPr dirty="0" spc="-5"/>
              <a:t>o</a:t>
            </a:r>
            <a:r>
              <a:rPr dirty="0"/>
              <a:t>rks</a:t>
            </a:r>
            <a:r>
              <a:rPr dirty="0" spc="-5"/>
              <a:t>ho</a:t>
            </a:r>
            <a:r>
              <a:rPr dirty="0"/>
              <a:t>p</a:t>
            </a:r>
            <a:r>
              <a:rPr dirty="0" spc="-5"/>
              <a:t> wit</a:t>
            </a:r>
            <a:r>
              <a:rPr dirty="0"/>
              <a:t>h</a:t>
            </a:r>
            <a:r>
              <a:rPr dirty="0" spc="-5"/>
              <a:t> </a:t>
            </a:r>
            <a:r>
              <a:rPr dirty="0"/>
              <a:t>Java	</a:t>
            </a:r>
            <a:r>
              <a:rPr dirty="0" spc="-120"/>
              <a:t>W</a:t>
            </a:r>
            <a:r>
              <a:rPr dirty="0"/>
              <a:t>eb  </a:t>
            </a:r>
            <a:r>
              <a:rPr dirty="0" spc="-5"/>
              <a:t>Application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33600" y="139700"/>
            <a:ext cx="8741410" cy="1000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354704" algn="l"/>
                <a:tab pos="6017895" algn="l"/>
              </a:tabLst>
            </a:pPr>
            <a:r>
              <a:rPr dirty="0" spc="-5"/>
              <a:t>Pipeline	of</a:t>
            </a:r>
            <a:r>
              <a:rPr dirty="0"/>
              <a:t> </a:t>
            </a:r>
            <a:r>
              <a:rPr dirty="0" spc="-5"/>
              <a:t>this	project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64138" y="1580000"/>
            <a:ext cx="9876523" cy="7039833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279900" y="139700"/>
            <a:ext cx="4450715" cy="1000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400" spc="-5" b="1">
                <a:latin typeface="Arial"/>
                <a:cs typeface="Arial"/>
              </a:rPr>
              <a:t>Suggestion</a:t>
            </a:r>
            <a:endParaRPr sz="6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235200" y="1498600"/>
            <a:ext cx="8524875" cy="1303020"/>
          </a:xfrm>
          <a:prstGeom prst="rect">
            <a:avLst/>
          </a:prstGeom>
        </p:spPr>
        <p:txBody>
          <a:bodyPr wrap="square" lIns="0" tIns="58419" rIns="0" bIns="0" rtlCol="0" vert="horz">
            <a:spAutoFit/>
          </a:bodyPr>
          <a:lstStyle/>
          <a:p>
            <a:pPr marL="1511300" marR="5080" indent="-1498600">
              <a:lnSpc>
                <a:spcPts val="4900"/>
              </a:lnSpc>
              <a:spcBef>
                <a:spcPts val="459"/>
              </a:spcBef>
              <a:tabLst>
                <a:tab pos="4122420" algn="l"/>
                <a:tab pos="6296025" algn="l"/>
              </a:tabLst>
            </a:pPr>
            <a:r>
              <a:rPr dirty="0" sz="4300">
                <a:latin typeface="Arial"/>
                <a:cs typeface="Arial"/>
              </a:rPr>
              <a:t>“Must</a:t>
            </a:r>
            <a:r>
              <a:rPr dirty="0" sz="4300" spc="30">
                <a:latin typeface="Arial"/>
                <a:cs typeface="Arial"/>
              </a:rPr>
              <a:t> </a:t>
            </a:r>
            <a:r>
              <a:rPr dirty="0" sz="4300" spc="-5">
                <a:latin typeface="Arial"/>
                <a:cs typeface="Arial"/>
              </a:rPr>
              <a:t>setup/configuration	</a:t>
            </a:r>
            <a:r>
              <a:rPr dirty="0" sz="4300">
                <a:latin typeface="Arial"/>
                <a:cs typeface="Arial"/>
              </a:rPr>
              <a:t>CI</a:t>
            </a:r>
            <a:r>
              <a:rPr dirty="0" sz="4300" spc="-105">
                <a:latin typeface="Arial"/>
                <a:cs typeface="Arial"/>
              </a:rPr>
              <a:t> </a:t>
            </a:r>
            <a:r>
              <a:rPr dirty="0" sz="4300">
                <a:latin typeface="Arial"/>
                <a:cs typeface="Arial"/>
              </a:rPr>
              <a:t>server </a:t>
            </a:r>
            <a:r>
              <a:rPr dirty="0" sz="4300" spc="-1180">
                <a:latin typeface="Arial"/>
                <a:cs typeface="Arial"/>
              </a:rPr>
              <a:t> </a:t>
            </a:r>
            <a:r>
              <a:rPr dirty="0" sz="4300" spc="-5">
                <a:latin typeface="Arial"/>
                <a:cs typeface="Arial"/>
              </a:rPr>
              <a:t>before</a:t>
            </a:r>
            <a:r>
              <a:rPr dirty="0" sz="4300" spc="15">
                <a:latin typeface="Arial"/>
                <a:cs typeface="Arial"/>
              </a:rPr>
              <a:t> </a:t>
            </a:r>
            <a:r>
              <a:rPr dirty="0" sz="4300" spc="-5">
                <a:latin typeface="Arial"/>
                <a:cs typeface="Arial"/>
              </a:rPr>
              <a:t>the	first</a:t>
            </a:r>
            <a:r>
              <a:rPr dirty="0" sz="4300" spc="-10">
                <a:latin typeface="Arial"/>
                <a:cs typeface="Arial"/>
              </a:rPr>
              <a:t> </a:t>
            </a:r>
            <a:r>
              <a:rPr dirty="0" sz="4300" spc="-5">
                <a:latin typeface="Arial"/>
                <a:cs typeface="Arial"/>
              </a:rPr>
              <a:t>feature”</a:t>
            </a:r>
            <a:endParaRPr sz="43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74053" y="3362559"/>
            <a:ext cx="8456695" cy="521422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59000" y="139700"/>
            <a:ext cx="8681085" cy="1000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345055" algn="l"/>
                <a:tab pos="3654425" algn="l"/>
              </a:tabLst>
            </a:pPr>
            <a:r>
              <a:rPr dirty="0" spc="-100"/>
              <a:t>Tools	</a:t>
            </a:r>
            <a:r>
              <a:rPr dirty="0" spc="-5"/>
              <a:t>for	development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654050" y="1517650"/>
          <a:ext cx="11703050" cy="68948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758690"/>
                <a:gridCol w="6925944"/>
              </a:tblGrid>
              <a:tr h="612140">
                <a:tc>
                  <a:txBody>
                    <a:bodyPr/>
                    <a:lstStyle/>
                    <a:p>
                      <a:pPr algn="ctr" marR="635">
                        <a:lnSpc>
                          <a:spcPct val="100000"/>
                        </a:lnSpc>
                        <a:spcBef>
                          <a:spcPts val="800"/>
                        </a:spcBef>
                      </a:pPr>
                      <a:r>
                        <a:rPr dirty="0" sz="2600" spc="-2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Technology</a:t>
                      </a:r>
                      <a:endParaRPr sz="2600">
                        <a:latin typeface="Arial"/>
                        <a:cs typeface="Arial"/>
                      </a:endParaRPr>
                    </a:p>
                  </a:txBody>
                  <a:tcPr marL="0" marR="0" marB="0" marT="101600">
                    <a:lnL w="12700">
                      <a:solidFill>
                        <a:srgbClr val="3797C6"/>
                      </a:solidFill>
                      <a:prstDash val="solid"/>
                    </a:lnL>
                    <a:lnR w="12700">
                      <a:solidFill>
                        <a:srgbClr val="3797C6"/>
                      </a:solidFill>
                      <a:prstDash val="solid"/>
                    </a:lnR>
                    <a:lnT w="12700">
                      <a:solidFill>
                        <a:srgbClr val="3797C6"/>
                      </a:solidFill>
                      <a:prstDash val="solid"/>
                    </a:lnT>
                    <a:lnB w="12700">
                      <a:solidFill>
                        <a:srgbClr val="3797C6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3810">
                        <a:lnSpc>
                          <a:spcPct val="100000"/>
                        </a:lnSpc>
                        <a:spcBef>
                          <a:spcPts val="800"/>
                        </a:spcBef>
                      </a:pPr>
                      <a:r>
                        <a:rPr dirty="0" sz="2600" spc="-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Description</a:t>
                      </a:r>
                      <a:endParaRPr sz="2600">
                        <a:latin typeface="Arial"/>
                        <a:cs typeface="Arial"/>
                      </a:endParaRPr>
                    </a:p>
                  </a:txBody>
                  <a:tcPr marL="0" marR="0" marB="0" marT="101600">
                    <a:lnL w="12700">
                      <a:solidFill>
                        <a:srgbClr val="3797C6"/>
                      </a:solidFill>
                      <a:prstDash val="solid"/>
                    </a:lnL>
                    <a:lnR w="12700">
                      <a:solidFill>
                        <a:srgbClr val="3797C6"/>
                      </a:solidFill>
                      <a:prstDash val="solid"/>
                    </a:lnR>
                    <a:lnT w="12700">
                      <a:solidFill>
                        <a:srgbClr val="3797C6"/>
                      </a:solidFill>
                      <a:prstDash val="solid"/>
                    </a:lnT>
                    <a:lnB w="12700">
                      <a:solidFill>
                        <a:srgbClr val="3797C6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</a:tr>
              <a:tr h="580390">
                <a:tc>
                  <a:txBody>
                    <a:bodyPr/>
                    <a:lstStyle/>
                    <a:p>
                      <a:pPr algn="ctr" marR="2540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dirty="0" sz="2600" b="1">
                          <a:latin typeface="Arial"/>
                          <a:cs typeface="Arial"/>
                        </a:rPr>
                        <a:t>Java</a:t>
                      </a:r>
                      <a:endParaRPr sz="2600">
                        <a:latin typeface="Arial"/>
                        <a:cs typeface="Arial"/>
                      </a:endParaRPr>
                    </a:p>
                  </a:txBody>
                  <a:tcPr marL="0" marR="0" marB="0" marT="85725">
                    <a:lnL w="12700">
                      <a:solidFill>
                        <a:srgbClr val="3797C6"/>
                      </a:solidFill>
                      <a:prstDash val="solid"/>
                    </a:lnL>
                    <a:lnR w="12700">
                      <a:solidFill>
                        <a:srgbClr val="3797C6"/>
                      </a:solidFill>
                      <a:prstDash val="solid"/>
                    </a:lnR>
                    <a:lnT w="12700">
                      <a:solidFill>
                        <a:srgbClr val="3797C6"/>
                      </a:solidFill>
                      <a:prstDash val="solid"/>
                    </a:lnT>
                    <a:lnB w="12700">
                      <a:solidFill>
                        <a:srgbClr val="3797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3810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dirty="0" sz="2600">
                          <a:latin typeface="Arial"/>
                          <a:cs typeface="Arial"/>
                        </a:rPr>
                        <a:t>Main</a:t>
                      </a:r>
                      <a:r>
                        <a:rPr dirty="0" sz="2600" spc="-3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600">
                          <a:latin typeface="Arial"/>
                          <a:cs typeface="Arial"/>
                        </a:rPr>
                        <a:t>programming</a:t>
                      </a:r>
                      <a:r>
                        <a:rPr dirty="0" sz="2600" spc="-3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600">
                          <a:latin typeface="Arial"/>
                          <a:cs typeface="Arial"/>
                        </a:rPr>
                        <a:t>language</a:t>
                      </a:r>
                      <a:endParaRPr sz="2600">
                        <a:latin typeface="Arial"/>
                        <a:cs typeface="Arial"/>
                      </a:endParaRPr>
                    </a:p>
                  </a:txBody>
                  <a:tcPr marL="0" marR="0" marB="0" marT="85725">
                    <a:lnL w="12700">
                      <a:solidFill>
                        <a:srgbClr val="3797C6"/>
                      </a:solidFill>
                      <a:prstDash val="solid"/>
                    </a:lnL>
                    <a:lnR w="12700">
                      <a:solidFill>
                        <a:srgbClr val="3797C6"/>
                      </a:solidFill>
                      <a:prstDash val="solid"/>
                    </a:lnR>
                    <a:lnT w="12700">
                      <a:solidFill>
                        <a:srgbClr val="3797C6"/>
                      </a:solidFill>
                      <a:prstDash val="solid"/>
                    </a:lnT>
                    <a:lnB w="12700">
                      <a:solidFill>
                        <a:srgbClr val="3797C6"/>
                      </a:solidFill>
                      <a:prstDash val="solid"/>
                    </a:lnB>
                  </a:tcPr>
                </a:tc>
              </a:tr>
              <a:tr h="5791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5"/>
                        </a:spcBef>
                      </a:pPr>
                      <a:r>
                        <a:rPr dirty="0" sz="2600" spc="-5" b="1">
                          <a:latin typeface="Arial"/>
                          <a:cs typeface="Arial"/>
                        </a:rPr>
                        <a:t>Apache</a:t>
                      </a:r>
                      <a:r>
                        <a:rPr dirty="0" sz="2600" spc="-4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600" b="1">
                          <a:latin typeface="Arial"/>
                          <a:cs typeface="Arial"/>
                        </a:rPr>
                        <a:t>Maven</a:t>
                      </a:r>
                      <a:endParaRPr sz="2600">
                        <a:latin typeface="Arial"/>
                        <a:cs typeface="Arial"/>
                      </a:endParaRPr>
                    </a:p>
                  </a:txBody>
                  <a:tcPr marL="0" marR="0" marB="0" marT="76835">
                    <a:lnL w="12700">
                      <a:solidFill>
                        <a:srgbClr val="3797C6"/>
                      </a:solidFill>
                      <a:prstDash val="solid"/>
                    </a:lnL>
                    <a:lnR w="12700">
                      <a:solidFill>
                        <a:srgbClr val="3797C6"/>
                      </a:solidFill>
                      <a:prstDash val="solid"/>
                    </a:lnR>
                    <a:lnT w="12700">
                      <a:solidFill>
                        <a:srgbClr val="3797C6"/>
                      </a:solidFill>
                      <a:prstDash val="solid"/>
                    </a:lnT>
                    <a:lnB w="12700">
                      <a:solidFill>
                        <a:srgbClr val="3797C6"/>
                      </a:solidFill>
                      <a:prstDash val="solid"/>
                    </a:lnB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3175">
                        <a:lnSpc>
                          <a:spcPct val="100000"/>
                        </a:lnSpc>
                        <a:spcBef>
                          <a:spcPts val="605"/>
                        </a:spcBef>
                      </a:pPr>
                      <a:r>
                        <a:rPr dirty="0" sz="2600">
                          <a:latin typeface="Arial"/>
                          <a:cs typeface="Arial"/>
                        </a:rPr>
                        <a:t>Build</a:t>
                      </a:r>
                      <a:r>
                        <a:rPr dirty="0" sz="2600" spc="-4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600" spc="-5">
                          <a:latin typeface="Arial"/>
                          <a:cs typeface="Arial"/>
                        </a:rPr>
                        <a:t>tool</a:t>
                      </a:r>
                      <a:endParaRPr sz="2600">
                        <a:latin typeface="Arial"/>
                        <a:cs typeface="Arial"/>
                      </a:endParaRPr>
                    </a:p>
                  </a:txBody>
                  <a:tcPr marL="0" marR="0" marB="0" marT="76835">
                    <a:lnL w="12700">
                      <a:solidFill>
                        <a:srgbClr val="3797C6"/>
                      </a:solidFill>
                      <a:prstDash val="solid"/>
                    </a:lnL>
                    <a:lnR w="12700">
                      <a:solidFill>
                        <a:srgbClr val="3797C6"/>
                      </a:solidFill>
                      <a:prstDash val="solid"/>
                    </a:lnR>
                    <a:lnT w="12700">
                      <a:solidFill>
                        <a:srgbClr val="3797C6"/>
                      </a:solidFill>
                      <a:prstDash val="solid"/>
                    </a:lnT>
                    <a:lnB w="12700">
                      <a:solidFill>
                        <a:srgbClr val="3797C6"/>
                      </a:solidFill>
                      <a:prstDash val="solid"/>
                    </a:lnB>
                    <a:solidFill>
                      <a:srgbClr val="E3E5E8"/>
                    </a:solidFill>
                  </a:tcPr>
                </a:tc>
              </a:tr>
              <a:tr h="579120">
                <a:tc>
                  <a:txBody>
                    <a:bodyPr/>
                    <a:lstStyle/>
                    <a:p>
                      <a:pPr algn="ctr" marL="3810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dirty="0" sz="2600" b="1">
                          <a:latin typeface="Arial"/>
                          <a:cs typeface="Arial"/>
                        </a:rPr>
                        <a:t>JUnit</a:t>
                      </a:r>
                      <a:endParaRPr sz="2600">
                        <a:latin typeface="Arial"/>
                        <a:cs typeface="Arial"/>
                      </a:endParaRPr>
                    </a:p>
                  </a:txBody>
                  <a:tcPr marL="0" marR="0" marB="0" marT="81280">
                    <a:lnL w="12700">
                      <a:solidFill>
                        <a:srgbClr val="3797C6"/>
                      </a:solidFill>
                      <a:prstDash val="solid"/>
                    </a:lnL>
                    <a:lnR w="12700">
                      <a:solidFill>
                        <a:srgbClr val="3797C6"/>
                      </a:solidFill>
                      <a:prstDash val="solid"/>
                    </a:lnR>
                    <a:lnT w="12700">
                      <a:solidFill>
                        <a:srgbClr val="3797C6"/>
                      </a:solidFill>
                      <a:prstDash val="solid"/>
                    </a:lnT>
                    <a:lnB w="12700">
                      <a:solidFill>
                        <a:srgbClr val="3797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R="3810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dirty="0" sz="2600">
                          <a:latin typeface="Arial"/>
                          <a:cs typeface="Arial"/>
                        </a:rPr>
                        <a:t>Unit</a:t>
                      </a:r>
                      <a:r>
                        <a:rPr dirty="0" sz="2600" spc="-1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600">
                          <a:latin typeface="Arial"/>
                          <a:cs typeface="Arial"/>
                        </a:rPr>
                        <a:t>and</a:t>
                      </a:r>
                      <a:r>
                        <a:rPr dirty="0" sz="2600" spc="-5">
                          <a:latin typeface="Arial"/>
                          <a:cs typeface="Arial"/>
                        </a:rPr>
                        <a:t> integration test</a:t>
                      </a:r>
                      <a:r>
                        <a:rPr dirty="0" sz="2600" spc="-1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600" spc="-5">
                          <a:latin typeface="Arial"/>
                          <a:cs typeface="Arial"/>
                        </a:rPr>
                        <a:t>tool</a:t>
                      </a:r>
                      <a:endParaRPr sz="2600">
                        <a:latin typeface="Arial"/>
                        <a:cs typeface="Arial"/>
                      </a:endParaRPr>
                    </a:p>
                  </a:txBody>
                  <a:tcPr marL="0" marR="0" marB="0" marT="81280">
                    <a:lnL w="12700">
                      <a:solidFill>
                        <a:srgbClr val="3797C6"/>
                      </a:solidFill>
                      <a:prstDash val="solid"/>
                    </a:lnL>
                    <a:lnR w="12700">
                      <a:solidFill>
                        <a:srgbClr val="3797C6"/>
                      </a:solidFill>
                      <a:prstDash val="solid"/>
                    </a:lnR>
                    <a:lnT w="12700">
                      <a:solidFill>
                        <a:srgbClr val="3797C6"/>
                      </a:solidFill>
                      <a:prstDash val="solid"/>
                    </a:lnT>
                    <a:lnB w="12700">
                      <a:solidFill>
                        <a:srgbClr val="3797C6"/>
                      </a:solidFill>
                      <a:prstDash val="solid"/>
                    </a:lnB>
                  </a:tcPr>
                </a:tc>
              </a:tr>
              <a:tr h="5791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dirty="0" sz="2600" spc="-5" b="1">
                          <a:latin typeface="Arial"/>
                          <a:cs typeface="Arial"/>
                        </a:rPr>
                        <a:t>Cobertura</a:t>
                      </a:r>
                      <a:endParaRPr sz="2600">
                        <a:latin typeface="Arial"/>
                        <a:cs typeface="Arial"/>
                      </a:endParaRPr>
                    </a:p>
                  </a:txBody>
                  <a:tcPr marL="0" marR="0" marB="0" marT="85725">
                    <a:lnL w="12700">
                      <a:solidFill>
                        <a:srgbClr val="3797C6"/>
                      </a:solidFill>
                      <a:prstDash val="solid"/>
                    </a:lnL>
                    <a:lnR w="12700">
                      <a:solidFill>
                        <a:srgbClr val="3797C6"/>
                      </a:solidFill>
                      <a:prstDash val="solid"/>
                    </a:lnR>
                    <a:lnT w="12700">
                      <a:solidFill>
                        <a:srgbClr val="3797C6"/>
                      </a:solidFill>
                      <a:prstDash val="solid"/>
                    </a:lnT>
                    <a:lnB w="12700">
                      <a:solidFill>
                        <a:srgbClr val="3797C6"/>
                      </a:solidFill>
                      <a:prstDash val="solid"/>
                    </a:lnB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0160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dirty="0" sz="2600">
                          <a:latin typeface="Arial"/>
                          <a:cs typeface="Arial"/>
                        </a:rPr>
                        <a:t>Code</a:t>
                      </a:r>
                      <a:r>
                        <a:rPr dirty="0" sz="2600" spc="-3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600">
                          <a:latin typeface="Arial"/>
                          <a:cs typeface="Arial"/>
                        </a:rPr>
                        <a:t>coverage</a:t>
                      </a:r>
                      <a:r>
                        <a:rPr dirty="0" sz="2600" spc="-2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600" spc="-5">
                          <a:latin typeface="Arial"/>
                          <a:cs typeface="Arial"/>
                        </a:rPr>
                        <a:t>tool</a:t>
                      </a:r>
                      <a:endParaRPr sz="2600">
                        <a:latin typeface="Arial"/>
                        <a:cs typeface="Arial"/>
                      </a:endParaRPr>
                    </a:p>
                  </a:txBody>
                  <a:tcPr marL="0" marR="0" marB="0" marT="85725">
                    <a:lnL w="12700">
                      <a:solidFill>
                        <a:srgbClr val="3797C6"/>
                      </a:solidFill>
                      <a:prstDash val="solid"/>
                    </a:lnL>
                    <a:lnR w="12700">
                      <a:solidFill>
                        <a:srgbClr val="3797C6"/>
                      </a:solidFill>
                      <a:prstDash val="solid"/>
                    </a:lnR>
                    <a:lnT w="12700">
                      <a:solidFill>
                        <a:srgbClr val="3797C6"/>
                      </a:solidFill>
                      <a:prstDash val="solid"/>
                    </a:lnT>
                    <a:lnB w="12700">
                      <a:solidFill>
                        <a:srgbClr val="3797C6"/>
                      </a:solidFill>
                      <a:prstDash val="solid"/>
                    </a:lnB>
                    <a:solidFill>
                      <a:srgbClr val="E3E5E8"/>
                    </a:solidFill>
                  </a:tcPr>
                </a:tc>
              </a:tr>
              <a:tr h="5791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dirty="0" sz="2600" spc="-5" b="1">
                          <a:latin typeface="Arial"/>
                          <a:cs typeface="Arial"/>
                        </a:rPr>
                        <a:t>Robotframework</a:t>
                      </a:r>
                      <a:endParaRPr sz="2600">
                        <a:latin typeface="Arial"/>
                        <a:cs typeface="Arial"/>
                      </a:endParaRPr>
                    </a:p>
                  </a:txBody>
                  <a:tcPr marL="0" marR="0" marB="0" marT="78105">
                    <a:lnL w="12700">
                      <a:solidFill>
                        <a:srgbClr val="3797C6"/>
                      </a:solidFill>
                      <a:prstDash val="solid"/>
                    </a:lnL>
                    <a:lnR w="12700">
                      <a:solidFill>
                        <a:srgbClr val="3797C6"/>
                      </a:solidFill>
                      <a:prstDash val="solid"/>
                    </a:lnR>
                    <a:lnT w="12700">
                      <a:solidFill>
                        <a:srgbClr val="3797C6"/>
                      </a:solidFill>
                      <a:prstDash val="solid"/>
                    </a:lnT>
                    <a:lnB w="12700">
                      <a:solidFill>
                        <a:srgbClr val="3797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dirty="0" sz="2600" spc="-5">
                          <a:latin typeface="Arial"/>
                          <a:cs typeface="Arial"/>
                        </a:rPr>
                        <a:t>Acceptance</a:t>
                      </a:r>
                      <a:r>
                        <a:rPr dirty="0" sz="2600" spc="-1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600" spc="-5">
                          <a:latin typeface="Arial"/>
                          <a:cs typeface="Arial"/>
                        </a:rPr>
                        <a:t>test</a:t>
                      </a:r>
                      <a:r>
                        <a:rPr dirty="0" sz="2600" spc="-1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600" spc="-5">
                          <a:latin typeface="Arial"/>
                          <a:cs typeface="Arial"/>
                        </a:rPr>
                        <a:t>tool</a:t>
                      </a:r>
                      <a:endParaRPr sz="2600">
                        <a:latin typeface="Arial"/>
                        <a:cs typeface="Arial"/>
                      </a:endParaRPr>
                    </a:p>
                  </a:txBody>
                  <a:tcPr marL="0" marR="0" marB="0" marT="78105">
                    <a:lnL w="12700">
                      <a:solidFill>
                        <a:srgbClr val="3797C6"/>
                      </a:solidFill>
                      <a:prstDash val="solid"/>
                    </a:lnL>
                    <a:lnR w="12700">
                      <a:solidFill>
                        <a:srgbClr val="3797C6"/>
                      </a:solidFill>
                      <a:prstDash val="solid"/>
                    </a:lnR>
                    <a:lnT w="12700">
                      <a:solidFill>
                        <a:srgbClr val="3797C6"/>
                      </a:solidFill>
                      <a:prstDash val="solid"/>
                    </a:lnT>
                    <a:lnB w="12700">
                      <a:solidFill>
                        <a:srgbClr val="3797C6"/>
                      </a:solidFill>
                      <a:prstDash val="solid"/>
                    </a:lnB>
                  </a:tcPr>
                </a:tc>
              </a:tr>
              <a:tr h="579120">
                <a:tc>
                  <a:txBody>
                    <a:bodyPr/>
                    <a:lstStyle/>
                    <a:p>
                      <a:pPr algn="ctr" marR="4445">
                        <a:lnSpc>
                          <a:spcPct val="100000"/>
                        </a:lnSpc>
                        <a:spcBef>
                          <a:spcPts val="650"/>
                        </a:spcBef>
                      </a:pPr>
                      <a:r>
                        <a:rPr dirty="0" sz="2600" spc="-5" b="1">
                          <a:latin typeface="Arial"/>
                          <a:cs typeface="Arial"/>
                        </a:rPr>
                        <a:t>Apache</a:t>
                      </a:r>
                      <a:r>
                        <a:rPr dirty="0" sz="2600" spc="-4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600" spc="-35" b="1">
                          <a:latin typeface="Arial"/>
                          <a:cs typeface="Arial"/>
                        </a:rPr>
                        <a:t>Tomcat</a:t>
                      </a:r>
                      <a:endParaRPr sz="2600">
                        <a:latin typeface="Arial"/>
                        <a:cs typeface="Arial"/>
                      </a:endParaRPr>
                    </a:p>
                  </a:txBody>
                  <a:tcPr marL="0" marR="0" marB="0" marT="82550">
                    <a:lnL w="12700">
                      <a:solidFill>
                        <a:srgbClr val="3797C6"/>
                      </a:solidFill>
                      <a:prstDash val="solid"/>
                    </a:lnL>
                    <a:lnR w="12700">
                      <a:solidFill>
                        <a:srgbClr val="3797C6"/>
                      </a:solidFill>
                      <a:prstDash val="solid"/>
                    </a:lnR>
                    <a:lnT w="12700">
                      <a:solidFill>
                        <a:srgbClr val="3797C6"/>
                      </a:solidFill>
                      <a:prstDash val="solid"/>
                    </a:lnT>
                    <a:lnB w="12700">
                      <a:solidFill>
                        <a:srgbClr val="3797C6"/>
                      </a:solidFill>
                      <a:prstDash val="solid"/>
                    </a:lnB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3175">
                        <a:lnSpc>
                          <a:spcPct val="100000"/>
                        </a:lnSpc>
                        <a:spcBef>
                          <a:spcPts val="650"/>
                        </a:spcBef>
                      </a:pPr>
                      <a:r>
                        <a:rPr dirty="0" sz="2600">
                          <a:latin typeface="Arial"/>
                          <a:cs typeface="Arial"/>
                        </a:rPr>
                        <a:t>Java</a:t>
                      </a:r>
                      <a:r>
                        <a:rPr dirty="0" sz="2600" spc="-3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600" spc="-20">
                          <a:latin typeface="Arial"/>
                          <a:cs typeface="Arial"/>
                        </a:rPr>
                        <a:t>Web</a:t>
                      </a:r>
                      <a:r>
                        <a:rPr dirty="0" sz="2600" spc="-3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600">
                          <a:latin typeface="Arial"/>
                          <a:cs typeface="Arial"/>
                        </a:rPr>
                        <a:t>Server</a:t>
                      </a:r>
                      <a:endParaRPr sz="2600">
                        <a:latin typeface="Arial"/>
                        <a:cs typeface="Arial"/>
                      </a:endParaRPr>
                    </a:p>
                  </a:txBody>
                  <a:tcPr marL="0" marR="0" marB="0" marT="82550">
                    <a:lnL w="12700">
                      <a:solidFill>
                        <a:srgbClr val="3797C6"/>
                      </a:solidFill>
                      <a:prstDash val="solid"/>
                    </a:lnL>
                    <a:lnR w="12700">
                      <a:solidFill>
                        <a:srgbClr val="3797C6"/>
                      </a:solidFill>
                      <a:prstDash val="solid"/>
                    </a:lnR>
                    <a:lnT w="12700">
                      <a:solidFill>
                        <a:srgbClr val="3797C6"/>
                      </a:solidFill>
                      <a:prstDash val="solid"/>
                    </a:lnT>
                    <a:lnB w="12700">
                      <a:solidFill>
                        <a:srgbClr val="3797C6"/>
                      </a:solidFill>
                      <a:prstDash val="solid"/>
                    </a:lnB>
                    <a:solidFill>
                      <a:srgbClr val="E3E5E8"/>
                    </a:solidFill>
                  </a:tcPr>
                </a:tc>
              </a:tr>
              <a:tr h="49593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85"/>
                        </a:spcBef>
                      </a:pPr>
                      <a:r>
                        <a:rPr dirty="0" sz="2600" spc="-5" b="1">
                          <a:latin typeface="Arial"/>
                          <a:cs typeface="Arial"/>
                        </a:rPr>
                        <a:t>Git</a:t>
                      </a:r>
                      <a:endParaRPr sz="2600">
                        <a:latin typeface="Arial"/>
                        <a:cs typeface="Arial"/>
                      </a:endParaRPr>
                    </a:p>
                  </a:txBody>
                  <a:tcPr marL="0" marR="0" marB="0" marT="48895">
                    <a:lnL w="12700">
                      <a:solidFill>
                        <a:srgbClr val="3797C6"/>
                      </a:solidFill>
                      <a:prstDash val="solid"/>
                    </a:lnL>
                    <a:lnR w="12700">
                      <a:solidFill>
                        <a:srgbClr val="3797C6"/>
                      </a:solidFill>
                      <a:prstDash val="solid"/>
                    </a:lnR>
                    <a:lnT w="12700">
                      <a:solidFill>
                        <a:srgbClr val="3797C6"/>
                      </a:solidFill>
                      <a:prstDash val="solid"/>
                    </a:lnT>
                    <a:lnB w="12700">
                      <a:solidFill>
                        <a:srgbClr val="3797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2700">
                        <a:lnSpc>
                          <a:spcPct val="100000"/>
                        </a:lnSpc>
                        <a:spcBef>
                          <a:spcPts val="385"/>
                        </a:spcBef>
                      </a:pPr>
                      <a:r>
                        <a:rPr dirty="0" sz="2600" spc="-25">
                          <a:latin typeface="Arial"/>
                          <a:cs typeface="Arial"/>
                        </a:rPr>
                        <a:t>Version</a:t>
                      </a:r>
                      <a:r>
                        <a:rPr dirty="0" sz="2600" spc="-5">
                          <a:latin typeface="Arial"/>
                          <a:cs typeface="Arial"/>
                        </a:rPr>
                        <a:t> Control System</a:t>
                      </a:r>
                      <a:endParaRPr sz="2600">
                        <a:latin typeface="Arial"/>
                        <a:cs typeface="Arial"/>
                      </a:endParaRPr>
                    </a:p>
                  </a:txBody>
                  <a:tcPr marL="0" marR="0" marB="0" marT="48895">
                    <a:lnL w="12700">
                      <a:solidFill>
                        <a:srgbClr val="3797C6"/>
                      </a:solidFill>
                      <a:prstDash val="solid"/>
                    </a:lnL>
                    <a:lnR w="12700">
                      <a:solidFill>
                        <a:srgbClr val="3797C6"/>
                      </a:solidFill>
                      <a:prstDash val="solid"/>
                    </a:lnR>
                    <a:lnT w="12700">
                      <a:solidFill>
                        <a:srgbClr val="3797C6"/>
                      </a:solidFill>
                      <a:prstDash val="solid"/>
                    </a:lnT>
                    <a:lnB w="12700">
                      <a:solidFill>
                        <a:srgbClr val="3797C6"/>
                      </a:solidFill>
                      <a:prstDash val="solid"/>
                    </a:lnB>
                  </a:tcPr>
                </a:tc>
              </a:tr>
              <a:tr h="5791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dirty="0" sz="2600" spc="-5" b="1">
                          <a:latin typeface="Arial"/>
                          <a:cs typeface="Arial"/>
                        </a:rPr>
                        <a:t>SonarQube</a:t>
                      </a:r>
                      <a:endParaRPr sz="2600">
                        <a:latin typeface="Arial"/>
                        <a:cs typeface="Arial"/>
                      </a:endParaRPr>
                    </a:p>
                  </a:txBody>
                  <a:tcPr marL="0" marR="0" marB="0" marT="86360">
                    <a:lnL w="12700">
                      <a:solidFill>
                        <a:srgbClr val="3797C6"/>
                      </a:solidFill>
                      <a:prstDash val="solid"/>
                    </a:lnL>
                    <a:lnR w="12700">
                      <a:solidFill>
                        <a:srgbClr val="3797C6"/>
                      </a:solidFill>
                      <a:prstDash val="solid"/>
                    </a:lnR>
                    <a:lnT w="12700">
                      <a:solidFill>
                        <a:srgbClr val="3797C6"/>
                      </a:solidFill>
                      <a:prstDash val="solid"/>
                    </a:lnT>
                    <a:lnB w="12700">
                      <a:solidFill>
                        <a:srgbClr val="3797C6"/>
                      </a:solidFill>
                      <a:prstDash val="solid"/>
                    </a:lnB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3175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dirty="0" sz="2600" spc="-5">
                          <a:latin typeface="Arial"/>
                          <a:cs typeface="Arial"/>
                        </a:rPr>
                        <a:t>Static</a:t>
                      </a:r>
                      <a:r>
                        <a:rPr dirty="0" sz="2600" spc="-2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600">
                          <a:latin typeface="Arial"/>
                          <a:cs typeface="Arial"/>
                        </a:rPr>
                        <a:t>code</a:t>
                      </a:r>
                      <a:r>
                        <a:rPr dirty="0" sz="2600" spc="-1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600">
                          <a:latin typeface="Arial"/>
                          <a:cs typeface="Arial"/>
                        </a:rPr>
                        <a:t>analysis</a:t>
                      </a:r>
                      <a:r>
                        <a:rPr dirty="0" sz="2600" spc="-2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600" spc="-5">
                          <a:latin typeface="Arial"/>
                          <a:cs typeface="Arial"/>
                        </a:rPr>
                        <a:t>tool</a:t>
                      </a:r>
                      <a:endParaRPr sz="2600">
                        <a:latin typeface="Arial"/>
                        <a:cs typeface="Arial"/>
                      </a:endParaRPr>
                    </a:p>
                  </a:txBody>
                  <a:tcPr marL="0" marR="0" marB="0" marT="86360">
                    <a:lnL w="12700">
                      <a:solidFill>
                        <a:srgbClr val="3797C6"/>
                      </a:solidFill>
                      <a:prstDash val="solid"/>
                    </a:lnL>
                    <a:lnR w="12700">
                      <a:solidFill>
                        <a:srgbClr val="3797C6"/>
                      </a:solidFill>
                      <a:prstDash val="solid"/>
                    </a:lnR>
                    <a:lnT w="12700">
                      <a:solidFill>
                        <a:srgbClr val="3797C6"/>
                      </a:solidFill>
                      <a:prstDash val="solid"/>
                    </a:lnT>
                    <a:lnB w="12700">
                      <a:solidFill>
                        <a:srgbClr val="3797C6"/>
                      </a:solidFill>
                      <a:prstDash val="solid"/>
                    </a:lnB>
                    <a:solidFill>
                      <a:srgbClr val="E3E5E8"/>
                    </a:solidFill>
                  </a:tcPr>
                </a:tc>
              </a:tr>
              <a:tr h="579120">
                <a:tc>
                  <a:txBody>
                    <a:bodyPr/>
                    <a:lstStyle/>
                    <a:p>
                      <a:pPr algn="ctr" marL="10160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dirty="0" sz="2600" spc="-5" b="1">
                          <a:latin typeface="Arial"/>
                          <a:cs typeface="Arial"/>
                        </a:rPr>
                        <a:t>Frog</a:t>
                      </a:r>
                      <a:r>
                        <a:rPr dirty="0" sz="2600" spc="-12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600" spc="-5" b="1">
                          <a:latin typeface="Arial"/>
                          <a:cs typeface="Arial"/>
                        </a:rPr>
                        <a:t>Artifactory</a:t>
                      </a:r>
                      <a:endParaRPr sz="2600">
                        <a:latin typeface="Arial"/>
                        <a:cs typeface="Arial"/>
                      </a:endParaRPr>
                    </a:p>
                  </a:txBody>
                  <a:tcPr marL="0" marR="0" marB="0" marT="78740">
                    <a:lnL w="12700">
                      <a:solidFill>
                        <a:srgbClr val="3797C6"/>
                      </a:solidFill>
                      <a:prstDash val="solid"/>
                    </a:lnL>
                    <a:lnR w="12700">
                      <a:solidFill>
                        <a:srgbClr val="3797C6"/>
                      </a:solidFill>
                      <a:prstDash val="solid"/>
                    </a:lnR>
                    <a:lnT w="12700">
                      <a:solidFill>
                        <a:srgbClr val="3797C6"/>
                      </a:solidFill>
                      <a:prstDash val="solid"/>
                    </a:lnT>
                    <a:lnB w="12700">
                      <a:solidFill>
                        <a:srgbClr val="3797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9525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dirty="0" sz="2600">
                          <a:latin typeface="Arial"/>
                          <a:cs typeface="Arial"/>
                        </a:rPr>
                        <a:t>Keep</a:t>
                      </a:r>
                      <a:r>
                        <a:rPr dirty="0" sz="2600" spc="-2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600" spc="-5">
                          <a:latin typeface="Arial"/>
                          <a:cs typeface="Arial"/>
                        </a:rPr>
                        <a:t>artifact</a:t>
                      </a:r>
                      <a:r>
                        <a:rPr dirty="0" sz="2600" spc="-2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600">
                          <a:latin typeface="Arial"/>
                          <a:cs typeface="Arial"/>
                        </a:rPr>
                        <a:t>files</a:t>
                      </a:r>
                      <a:endParaRPr sz="2600">
                        <a:latin typeface="Arial"/>
                        <a:cs typeface="Arial"/>
                      </a:endParaRPr>
                    </a:p>
                  </a:txBody>
                  <a:tcPr marL="0" marR="0" marB="0" marT="78740">
                    <a:lnL w="12700">
                      <a:solidFill>
                        <a:srgbClr val="3797C6"/>
                      </a:solidFill>
                      <a:prstDash val="solid"/>
                    </a:lnL>
                    <a:lnR w="12700">
                      <a:solidFill>
                        <a:srgbClr val="3797C6"/>
                      </a:solidFill>
                      <a:prstDash val="solid"/>
                    </a:lnR>
                    <a:lnT w="12700">
                      <a:solidFill>
                        <a:srgbClr val="3797C6"/>
                      </a:solidFill>
                      <a:prstDash val="solid"/>
                    </a:lnT>
                    <a:lnB w="12700">
                      <a:solidFill>
                        <a:srgbClr val="3797C6"/>
                      </a:solidFill>
                      <a:prstDash val="solid"/>
                    </a:lnB>
                  </a:tcPr>
                </a:tc>
              </a:tr>
              <a:tr h="579120">
                <a:tc>
                  <a:txBody>
                    <a:bodyPr/>
                    <a:lstStyle/>
                    <a:p>
                      <a:pPr algn="ctr" marL="1905">
                        <a:lnSpc>
                          <a:spcPct val="100000"/>
                        </a:lnSpc>
                        <a:spcBef>
                          <a:spcPts val="655"/>
                        </a:spcBef>
                      </a:pPr>
                      <a:r>
                        <a:rPr dirty="0" sz="2600" b="1">
                          <a:latin typeface="Arial"/>
                          <a:cs typeface="Arial"/>
                        </a:rPr>
                        <a:t>Jenkins</a:t>
                      </a:r>
                      <a:endParaRPr sz="2600">
                        <a:latin typeface="Arial"/>
                        <a:cs typeface="Arial"/>
                      </a:endParaRPr>
                    </a:p>
                  </a:txBody>
                  <a:tcPr marL="0" marR="0" marB="0" marT="83185">
                    <a:lnL w="12700">
                      <a:solidFill>
                        <a:srgbClr val="3797C6"/>
                      </a:solidFill>
                      <a:prstDash val="solid"/>
                    </a:lnL>
                    <a:lnR w="12700">
                      <a:solidFill>
                        <a:srgbClr val="3797C6"/>
                      </a:solidFill>
                      <a:prstDash val="solid"/>
                    </a:lnR>
                    <a:lnT w="12700">
                      <a:solidFill>
                        <a:srgbClr val="3797C6"/>
                      </a:solidFill>
                      <a:prstDash val="solid"/>
                    </a:lnT>
                    <a:lnB w="12700">
                      <a:solidFill>
                        <a:srgbClr val="3797C6"/>
                      </a:solidFill>
                      <a:prstDash val="solid"/>
                    </a:lnB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9525">
                        <a:lnSpc>
                          <a:spcPct val="100000"/>
                        </a:lnSpc>
                        <a:spcBef>
                          <a:spcPts val="655"/>
                        </a:spcBef>
                      </a:pPr>
                      <a:r>
                        <a:rPr dirty="0" sz="2600" spc="-5">
                          <a:latin typeface="Arial"/>
                          <a:cs typeface="Arial"/>
                        </a:rPr>
                        <a:t>Continuous</a:t>
                      </a:r>
                      <a:r>
                        <a:rPr dirty="0" sz="2600" spc="-1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600" spc="-5">
                          <a:latin typeface="Arial"/>
                          <a:cs typeface="Arial"/>
                        </a:rPr>
                        <a:t>Integration </a:t>
                      </a:r>
                      <a:r>
                        <a:rPr dirty="0" sz="2600">
                          <a:latin typeface="Arial"/>
                          <a:cs typeface="Arial"/>
                        </a:rPr>
                        <a:t>Server</a:t>
                      </a:r>
                      <a:endParaRPr sz="2600">
                        <a:latin typeface="Arial"/>
                        <a:cs typeface="Arial"/>
                      </a:endParaRPr>
                    </a:p>
                  </a:txBody>
                  <a:tcPr marL="0" marR="0" marB="0" marT="83185">
                    <a:lnL w="12700">
                      <a:solidFill>
                        <a:srgbClr val="3797C6"/>
                      </a:solidFill>
                      <a:prstDash val="solid"/>
                    </a:lnL>
                    <a:lnR w="12700">
                      <a:solidFill>
                        <a:srgbClr val="3797C6"/>
                      </a:solidFill>
                      <a:prstDash val="solid"/>
                    </a:lnR>
                    <a:lnT w="12700">
                      <a:solidFill>
                        <a:srgbClr val="3797C6"/>
                      </a:solidFill>
                      <a:prstDash val="solid"/>
                    </a:lnT>
                    <a:lnB w="12700">
                      <a:solidFill>
                        <a:srgbClr val="3797C6"/>
                      </a:solidFill>
                      <a:prstDash val="solid"/>
                    </a:lnB>
                    <a:solidFill>
                      <a:srgbClr val="E3E5E8"/>
                    </a:solidFill>
                  </a:tcPr>
                </a:tc>
              </a:tr>
              <a:tr h="573405">
                <a:tc>
                  <a:txBody>
                    <a:bodyPr/>
                    <a:lstStyle/>
                    <a:p>
                      <a:pPr algn="ctr" marR="4445">
                        <a:lnSpc>
                          <a:spcPct val="100000"/>
                        </a:lnSpc>
                        <a:spcBef>
                          <a:spcPts val="690"/>
                        </a:spcBef>
                      </a:pPr>
                      <a:r>
                        <a:rPr dirty="0" sz="2600" spc="-5" b="1">
                          <a:latin typeface="Arial"/>
                          <a:cs typeface="Arial"/>
                        </a:rPr>
                        <a:t>IntelliJ</a:t>
                      </a:r>
                      <a:r>
                        <a:rPr dirty="0" sz="2600" spc="-3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600" spc="-5" b="1">
                          <a:latin typeface="Arial"/>
                          <a:cs typeface="Arial"/>
                        </a:rPr>
                        <a:t>IDEA</a:t>
                      </a:r>
                      <a:endParaRPr sz="2600">
                        <a:latin typeface="Arial"/>
                        <a:cs typeface="Arial"/>
                      </a:endParaRPr>
                    </a:p>
                  </a:txBody>
                  <a:tcPr marL="0" marR="0" marB="0" marT="87630">
                    <a:lnL w="12700">
                      <a:solidFill>
                        <a:srgbClr val="3797C6"/>
                      </a:solidFill>
                      <a:prstDash val="solid"/>
                    </a:lnL>
                    <a:lnR w="12700">
                      <a:solidFill>
                        <a:srgbClr val="3797C6"/>
                      </a:solidFill>
                      <a:prstDash val="solid"/>
                    </a:lnR>
                    <a:lnT w="12700">
                      <a:solidFill>
                        <a:srgbClr val="3797C6"/>
                      </a:solidFill>
                      <a:prstDash val="solid"/>
                    </a:lnT>
                    <a:lnB w="12700">
                      <a:solidFill>
                        <a:srgbClr val="3797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ct val="100000"/>
                        </a:lnSpc>
                        <a:spcBef>
                          <a:spcPts val="690"/>
                        </a:spcBef>
                      </a:pPr>
                      <a:r>
                        <a:rPr dirty="0" sz="2600" spc="-5">
                          <a:latin typeface="Arial"/>
                          <a:cs typeface="Arial"/>
                        </a:rPr>
                        <a:t>IDE</a:t>
                      </a:r>
                      <a:r>
                        <a:rPr dirty="0" sz="2600" spc="-2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600" spc="-5">
                          <a:latin typeface="Arial"/>
                          <a:cs typeface="Arial"/>
                        </a:rPr>
                        <a:t>for</a:t>
                      </a:r>
                      <a:r>
                        <a:rPr dirty="0" sz="2600" spc="-2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600">
                          <a:latin typeface="Arial"/>
                          <a:cs typeface="Arial"/>
                        </a:rPr>
                        <a:t>Java</a:t>
                      </a:r>
                      <a:r>
                        <a:rPr dirty="0" sz="2600" spc="-2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600">
                          <a:latin typeface="Arial"/>
                          <a:cs typeface="Arial"/>
                        </a:rPr>
                        <a:t>development</a:t>
                      </a:r>
                      <a:endParaRPr sz="2600">
                        <a:latin typeface="Arial"/>
                        <a:cs typeface="Arial"/>
                      </a:endParaRPr>
                    </a:p>
                  </a:txBody>
                  <a:tcPr marL="0" marR="0" marB="0" marT="87630">
                    <a:lnL w="12700">
                      <a:solidFill>
                        <a:srgbClr val="3797C6"/>
                      </a:solidFill>
                      <a:prstDash val="solid"/>
                    </a:lnL>
                    <a:lnR w="12700">
                      <a:solidFill>
                        <a:srgbClr val="3797C6"/>
                      </a:solidFill>
                      <a:prstDash val="solid"/>
                    </a:lnR>
                    <a:lnT w="12700">
                      <a:solidFill>
                        <a:srgbClr val="3797C6"/>
                      </a:solidFill>
                      <a:prstDash val="solid"/>
                    </a:lnT>
                    <a:lnB w="12700">
                      <a:solidFill>
                        <a:srgbClr val="3797C6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44700" y="3505200"/>
            <a:ext cx="8922385" cy="1000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457960" algn="l"/>
              </a:tabLst>
            </a:pPr>
            <a:r>
              <a:rPr dirty="0" spc="-120"/>
              <a:t>Try	</a:t>
            </a:r>
            <a:r>
              <a:rPr dirty="0" spc="-5"/>
              <a:t>to</a:t>
            </a:r>
            <a:r>
              <a:rPr dirty="0" spc="-30"/>
              <a:t> </a:t>
            </a:r>
            <a:r>
              <a:rPr dirty="0" spc="-5"/>
              <a:t>install</a:t>
            </a:r>
            <a:r>
              <a:rPr dirty="0" spc="-25"/>
              <a:t> </a:t>
            </a:r>
            <a:r>
              <a:rPr dirty="0" spc="-5"/>
              <a:t>toolsets</a:t>
            </a:r>
            <a:r>
              <a:rPr dirty="0" spc="-20"/>
              <a:t> </a:t>
            </a:r>
            <a:r>
              <a:rPr dirty="0" spc="-5"/>
              <a:t>!!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019300" y="139700"/>
            <a:ext cx="8964930" cy="1000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752340" algn="l"/>
              </a:tabLst>
            </a:pPr>
            <a:r>
              <a:rPr dirty="0" sz="6400" spc="-5" b="1">
                <a:latin typeface="Arial"/>
                <a:cs typeface="Arial"/>
              </a:rPr>
              <a:t>Continuous	Integration</a:t>
            </a:r>
            <a:endParaRPr sz="6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933700" y="1752600"/>
            <a:ext cx="7127875" cy="680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167255" algn="l"/>
              </a:tabLst>
            </a:pPr>
            <a:r>
              <a:rPr dirty="0" sz="4300" spc="-5">
                <a:latin typeface="Arial"/>
                <a:cs typeface="Arial"/>
              </a:rPr>
              <a:t>Strive</a:t>
            </a:r>
            <a:r>
              <a:rPr dirty="0" sz="4300" spc="15">
                <a:latin typeface="Arial"/>
                <a:cs typeface="Arial"/>
              </a:rPr>
              <a:t> </a:t>
            </a:r>
            <a:r>
              <a:rPr dirty="0" sz="4300" spc="-5">
                <a:latin typeface="Arial"/>
                <a:cs typeface="Arial"/>
              </a:rPr>
              <a:t>to	</a:t>
            </a:r>
            <a:r>
              <a:rPr dirty="0" sz="4300">
                <a:latin typeface="Arial"/>
                <a:cs typeface="Arial"/>
              </a:rPr>
              <a:t>make</a:t>
            </a:r>
            <a:r>
              <a:rPr dirty="0" sz="4300" spc="-50">
                <a:latin typeface="Arial"/>
                <a:cs typeface="Arial"/>
              </a:rPr>
              <a:t> </a:t>
            </a:r>
            <a:r>
              <a:rPr dirty="0" sz="4300" spc="-5" b="1">
                <a:latin typeface="Arial"/>
                <a:cs typeface="Arial"/>
              </a:rPr>
              <a:t>small</a:t>
            </a:r>
            <a:r>
              <a:rPr dirty="0" sz="4300" spc="-45" b="1">
                <a:latin typeface="Arial"/>
                <a:cs typeface="Arial"/>
              </a:rPr>
              <a:t> </a:t>
            </a:r>
            <a:r>
              <a:rPr dirty="0" sz="4300" b="1">
                <a:latin typeface="Arial"/>
                <a:cs typeface="Arial"/>
              </a:rPr>
              <a:t>change</a:t>
            </a:r>
            <a:endParaRPr sz="43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63547" y="3371805"/>
            <a:ext cx="9077707" cy="4772961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473700" y="139700"/>
            <a:ext cx="2059305" cy="1000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1.</a:t>
            </a:r>
            <a:r>
              <a:rPr dirty="0" spc="-90"/>
              <a:t> </a:t>
            </a:r>
            <a:r>
              <a:rPr dirty="0"/>
              <a:t>Git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387600" y="1498600"/>
            <a:ext cx="8220709" cy="680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74315" algn="l"/>
                <a:tab pos="4686935" algn="l"/>
                <a:tab pos="6477635" algn="l"/>
              </a:tabLst>
            </a:pPr>
            <a:r>
              <a:rPr dirty="0" sz="4300">
                <a:latin typeface="Arial"/>
                <a:cs typeface="Arial"/>
              </a:rPr>
              <a:t>Dis</a:t>
            </a:r>
            <a:r>
              <a:rPr dirty="0" sz="4300" spc="-5">
                <a:latin typeface="Arial"/>
                <a:cs typeface="Arial"/>
              </a:rPr>
              <a:t>t</a:t>
            </a:r>
            <a:r>
              <a:rPr dirty="0" sz="4300">
                <a:latin typeface="Arial"/>
                <a:cs typeface="Arial"/>
              </a:rPr>
              <a:t>ribu</a:t>
            </a:r>
            <a:r>
              <a:rPr dirty="0" sz="4300" spc="-5">
                <a:latin typeface="Arial"/>
                <a:cs typeface="Arial"/>
              </a:rPr>
              <a:t>t</a:t>
            </a:r>
            <a:r>
              <a:rPr dirty="0" sz="4300">
                <a:latin typeface="Arial"/>
                <a:cs typeface="Arial"/>
              </a:rPr>
              <a:t>ed	version	con</a:t>
            </a:r>
            <a:r>
              <a:rPr dirty="0" sz="4300" spc="-5">
                <a:latin typeface="Arial"/>
                <a:cs typeface="Arial"/>
              </a:rPr>
              <a:t>t</a:t>
            </a:r>
            <a:r>
              <a:rPr dirty="0" sz="4300">
                <a:latin typeface="Arial"/>
                <a:cs typeface="Arial"/>
              </a:rPr>
              <a:t>rol	sys</a:t>
            </a:r>
            <a:r>
              <a:rPr dirty="0" sz="4300" spc="-5">
                <a:latin typeface="Arial"/>
                <a:cs typeface="Arial"/>
              </a:rPr>
              <a:t>t</a:t>
            </a:r>
            <a:r>
              <a:rPr dirty="0" sz="4300">
                <a:latin typeface="Arial"/>
                <a:cs typeface="Arial"/>
              </a:rPr>
              <a:t>em</a:t>
            </a:r>
            <a:endParaRPr sz="43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33577" y="2491940"/>
            <a:ext cx="8737646" cy="538667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4838700" y="8204200"/>
            <a:ext cx="3328035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-5">
                <a:latin typeface="Arial"/>
                <a:cs typeface="Arial"/>
              </a:rPr>
              <a:t>https://git-scm.com/</a:t>
            </a:r>
            <a:endParaRPr sz="30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46600" y="139700"/>
            <a:ext cx="3911600" cy="1000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2.</a:t>
            </a:r>
            <a:r>
              <a:rPr dirty="0" spc="-45"/>
              <a:t> </a:t>
            </a:r>
            <a:r>
              <a:rPr dirty="0" spc="-5"/>
              <a:t>JDK</a:t>
            </a:r>
            <a:r>
              <a:rPr dirty="0" spc="-45"/>
              <a:t> </a:t>
            </a:r>
            <a:r>
              <a:rPr dirty="0"/>
              <a:t>1.8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879600" y="1384300"/>
            <a:ext cx="9253220" cy="680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387465" algn="l"/>
              </a:tabLst>
            </a:pPr>
            <a:r>
              <a:rPr dirty="0" sz="4300">
                <a:latin typeface="Arial"/>
                <a:cs typeface="Arial"/>
              </a:rPr>
              <a:t>Java Development Kit</a:t>
            </a:r>
            <a:r>
              <a:rPr dirty="0" sz="4300" spc="-5">
                <a:latin typeface="Arial"/>
                <a:cs typeface="Arial"/>
              </a:rPr>
              <a:t> 1.8	from</a:t>
            </a:r>
            <a:r>
              <a:rPr dirty="0" sz="4300" spc="-60">
                <a:latin typeface="Arial"/>
                <a:cs typeface="Arial"/>
              </a:rPr>
              <a:t> </a:t>
            </a:r>
            <a:r>
              <a:rPr dirty="0" sz="4300" spc="-5">
                <a:latin typeface="Arial"/>
                <a:cs typeface="Arial"/>
              </a:rPr>
              <a:t>Oracle</a:t>
            </a:r>
            <a:endParaRPr sz="43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71257" y="2250641"/>
            <a:ext cx="9662285" cy="5974096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482600" y="8331200"/>
            <a:ext cx="1203896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>
                <a:latin typeface="Arial"/>
                <a:cs typeface="Arial"/>
                <a:hlinkClick r:id="rId3"/>
              </a:rPr>
              <a:t>http://www.oracle.com/technetwork/java/javase/downloads/jdk8-downloads-2133151.html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13100" y="139700"/>
            <a:ext cx="6591300" cy="1000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047490" algn="l"/>
              </a:tabLst>
            </a:pPr>
            <a:r>
              <a:rPr dirty="0"/>
              <a:t>3.</a:t>
            </a:r>
            <a:r>
              <a:rPr dirty="0" spc="-240"/>
              <a:t> </a:t>
            </a:r>
            <a:r>
              <a:rPr dirty="0"/>
              <a:t>A</a:t>
            </a:r>
            <a:r>
              <a:rPr dirty="0" spc="-5"/>
              <a:t>p</a:t>
            </a:r>
            <a:r>
              <a:rPr dirty="0"/>
              <a:t>ac</a:t>
            </a:r>
            <a:r>
              <a:rPr dirty="0" spc="-5"/>
              <a:t>h</a:t>
            </a:r>
            <a:r>
              <a:rPr dirty="0"/>
              <a:t>e	</a:t>
            </a:r>
            <a:r>
              <a:rPr dirty="0" spc="-5"/>
              <a:t>M</a:t>
            </a:r>
            <a:r>
              <a:rPr dirty="0"/>
              <a:t>aven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25500" y="1498600"/>
            <a:ext cx="11349355" cy="680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602220" algn="l"/>
              </a:tabLst>
            </a:pPr>
            <a:r>
              <a:rPr dirty="0" sz="4300">
                <a:latin typeface="Arial"/>
                <a:cs typeface="Arial"/>
              </a:rPr>
              <a:t>Dependency management </a:t>
            </a:r>
            <a:r>
              <a:rPr dirty="0" sz="4300" spc="-5">
                <a:latin typeface="Arial"/>
                <a:cs typeface="Arial"/>
              </a:rPr>
              <a:t>tool	for</a:t>
            </a:r>
            <a:r>
              <a:rPr dirty="0" sz="4300" spc="-50">
                <a:latin typeface="Arial"/>
                <a:cs typeface="Arial"/>
              </a:rPr>
              <a:t> </a:t>
            </a:r>
            <a:r>
              <a:rPr dirty="0" sz="4300">
                <a:latin typeface="Arial"/>
                <a:cs typeface="Arial"/>
              </a:rPr>
              <a:t>Java</a:t>
            </a:r>
            <a:r>
              <a:rPr dirty="0" sz="4300" spc="-45">
                <a:latin typeface="Arial"/>
                <a:cs typeface="Arial"/>
              </a:rPr>
              <a:t> </a:t>
            </a:r>
            <a:r>
              <a:rPr dirty="0" sz="4300">
                <a:latin typeface="Arial"/>
                <a:cs typeface="Arial"/>
              </a:rPr>
              <a:t>project</a:t>
            </a:r>
            <a:endParaRPr sz="43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381500" y="8204200"/>
            <a:ext cx="4241165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-5">
                <a:latin typeface="Arial"/>
                <a:cs typeface="Arial"/>
                <a:hlinkClick r:id="rId2"/>
              </a:rPr>
              <a:t>http://maven.apache.org/</a:t>
            </a:r>
            <a:endParaRPr sz="30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957439" y="2832474"/>
            <a:ext cx="9089920" cy="4903605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616200" y="139700"/>
            <a:ext cx="7766050" cy="1000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221605" algn="l"/>
              </a:tabLst>
            </a:pPr>
            <a:r>
              <a:rPr dirty="0" sz="6400" b="1">
                <a:latin typeface="Arial"/>
                <a:cs typeface="Arial"/>
              </a:rPr>
              <a:t>4.</a:t>
            </a:r>
            <a:r>
              <a:rPr dirty="0" sz="6400" spc="-240" b="1">
                <a:latin typeface="Arial"/>
                <a:cs typeface="Arial"/>
              </a:rPr>
              <a:t> </a:t>
            </a:r>
            <a:r>
              <a:rPr dirty="0" sz="6400" b="1">
                <a:latin typeface="Arial"/>
                <a:cs typeface="Arial"/>
              </a:rPr>
              <a:t>Ar</a:t>
            </a:r>
            <a:r>
              <a:rPr dirty="0" sz="6400" spc="-5" b="1">
                <a:latin typeface="Arial"/>
                <a:cs typeface="Arial"/>
              </a:rPr>
              <a:t>tif</a:t>
            </a:r>
            <a:r>
              <a:rPr dirty="0" sz="6400" b="1">
                <a:latin typeface="Arial"/>
                <a:cs typeface="Arial"/>
              </a:rPr>
              <a:t>ac</a:t>
            </a:r>
            <a:r>
              <a:rPr dirty="0" sz="6400" spc="-5" b="1">
                <a:latin typeface="Arial"/>
                <a:cs typeface="Arial"/>
              </a:rPr>
              <a:t>to</a:t>
            </a:r>
            <a:r>
              <a:rPr dirty="0" sz="6400" b="1">
                <a:latin typeface="Arial"/>
                <a:cs typeface="Arial"/>
              </a:rPr>
              <a:t>ry	Server</a:t>
            </a:r>
            <a:endParaRPr sz="64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  <p:sp>
        <p:nvSpPr>
          <p:cNvPr id="3" name="object 3"/>
          <p:cNvSpPr txBox="1"/>
          <p:nvPr/>
        </p:nvSpPr>
        <p:spPr>
          <a:xfrm>
            <a:off x="3098800" y="1379219"/>
            <a:ext cx="6795770" cy="1574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549400" marR="5080" indent="-1536700">
              <a:lnSpc>
                <a:spcPct val="118200"/>
              </a:lnSpc>
              <a:spcBef>
                <a:spcPts val="100"/>
              </a:spcBef>
              <a:tabLst>
                <a:tab pos="2472055" algn="l"/>
              </a:tabLst>
            </a:pPr>
            <a:r>
              <a:rPr dirty="0" sz="4300" spc="-5">
                <a:latin typeface="Arial"/>
                <a:cs typeface="Arial"/>
              </a:rPr>
              <a:t>Sonatype	</a:t>
            </a:r>
            <a:r>
              <a:rPr dirty="0" sz="4300">
                <a:latin typeface="Arial"/>
                <a:cs typeface="Arial"/>
              </a:rPr>
              <a:t>Nexus</a:t>
            </a:r>
            <a:r>
              <a:rPr dirty="0" sz="4300" spc="-60">
                <a:latin typeface="Arial"/>
                <a:cs typeface="Arial"/>
              </a:rPr>
              <a:t> </a:t>
            </a:r>
            <a:r>
              <a:rPr dirty="0" sz="4300" spc="-5">
                <a:latin typeface="Arial"/>
                <a:cs typeface="Arial"/>
              </a:rPr>
              <a:t>Repository </a:t>
            </a:r>
            <a:r>
              <a:rPr dirty="0" sz="4300" spc="-1180">
                <a:latin typeface="Arial"/>
                <a:cs typeface="Arial"/>
              </a:rPr>
              <a:t> </a:t>
            </a:r>
            <a:r>
              <a:rPr dirty="0" sz="4300" spc="-5">
                <a:latin typeface="Arial"/>
                <a:cs typeface="Arial"/>
              </a:rPr>
              <a:t>Frog</a:t>
            </a:r>
            <a:r>
              <a:rPr dirty="0" sz="4300" spc="-245">
                <a:latin typeface="Arial"/>
                <a:cs typeface="Arial"/>
              </a:rPr>
              <a:t> </a:t>
            </a:r>
            <a:r>
              <a:rPr dirty="0" sz="4300" spc="-5">
                <a:latin typeface="Arial"/>
                <a:cs typeface="Arial"/>
              </a:rPr>
              <a:t>Artifactory</a:t>
            </a:r>
            <a:endParaRPr sz="43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9100" y="139700"/>
            <a:ext cx="12176125" cy="1000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367790" algn="l"/>
                <a:tab pos="5252085" algn="l"/>
                <a:tab pos="7917815" algn="l"/>
              </a:tabLst>
            </a:pPr>
            <a:r>
              <a:rPr dirty="0" spc="-5"/>
              <a:t>4.1	Sonatype	Nexus	Repository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12800" y="1498600"/>
            <a:ext cx="11387455" cy="680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41045" algn="l"/>
                <a:tab pos="2077085" algn="l"/>
                <a:tab pos="2987675" algn="l"/>
              </a:tabLst>
            </a:pPr>
            <a:r>
              <a:rPr dirty="0" sz="4300" spc="-240">
                <a:latin typeface="Arial"/>
                <a:cs typeface="Arial"/>
              </a:rPr>
              <a:t>To	</a:t>
            </a:r>
            <a:r>
              <a:rPr dirty="0" sz="4300">
                <a:latin typeface="Arial"/>
                <a:cs typeface="Arial"/>
              </a:rPr>
              <a:t>keep	</a:t>
            </a:r>
            <a:r>
              <a:rPr dirty="0" sz="4300" spc="-5">
                <a:latin typeface="Arial"/>
                <a:cs typeface="Arial"/>
              </a:rPr>
              <a:t>the	artifact</a:t>
            </a:r>
            <a:r>
              <a:rPr dirty="0" sz="4300" spc="-10">
                <a:latin typeface="Arial"/>
                <a:cs typeface="Arial"/>
              </a:rPr>
              <a:t> </a:t>
            </a:r>
            <a:r>
              <a:rPr dirty="0" sz="4300">
                <a:latin typeface="Arial"/>
                <a:cs typeface="Arial"/>
              </a:rPr>
              <a:t>such as</a:t>
            </a:r>
            <a:r>
              <a:rPr dirty="0" sz="4300" spc="-5">
                <a:latin typeface="Arial"/>
                <a:cs typeface="Arial"/>
              </a:rPr>
              <a:t> </a:t>
            </a:r>
            <a:r>
              <a:rPr dirty="0" sz="4300" spc="-20">
                <a:latin typeface="Arial"/>
                <a:cs typeface="Arial"/>
              </a:rPr>
              <a:t>JAR/WAR/EAR</a:t>
            </a:r>
            <a:r>
              <a:rPr dirty="0" sz="4300">
                <a:latin typeface="Arial"/>
                <a:cs typeface="Arial"/>
              </a:rPr>
              <a:t> </a:t>
            </a:r>
            <a:r>
              <a:rPr dirty="0" sz="4300" spc="-5">
                <a:latin typeface="Arial"/>
                <a:cs typeface="Arial"/>
              </a:rPr>
              <a:t>file</a:t>
            </a:r>
            <a:endParaRPr sz="43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381500" y="8204200"/>
            <a:ext cx="4232910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-15">
                <a:latin typeface="Arial"/>
                <a:cs typeface="Arial"/>
              </a:rPr>
              <a:t>https://my.sonatype.com/</a:t>
            </a:r>
            <a:endParaRPr sz="30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18548" y="3750893"/>
            <a:ext cx="5265914" cy="2735741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46400" y="139700"/>
            <a:ext cx="7119620" cy="1000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665345" algn="l"/>
              </a:tabLst>
            </a:pPr>
            <a:r>
              <a:rPr dirty="0"/>
              <a:t>Start</a:t>
            </a:r>
            <a:r>
              <a:rPr dirty="0" spc="-5"/>
              <a:t> n</a:t>
            </a:r>
            <a:r>
              <a:rPr dirty="0"/>
              <a:t>ex</a:t>
            </a:r>
            <a:r>
              <a:rPr dirty="0" spc="-5"/>
              <a:t>u</a:t>
            </a:r>
            <a:r>
              <a:rPr dirty="0"/>
              <a:t>s	server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64158" y="2561197"/>
            <a:ext cx="9676481" cy="609886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251200" y="1285360"/>
            <a:ext cx="5212080" cy="1742439"/>
          </a:xfrm>
          <a:prstGeom prst="rect">
            <a:avLst/>
          </a:prstGeom>
        </p:spPr>
        <p:txBody>
          <a:bodyPr wrap="square" lIns="0" tIns="226060" rIns="0" bIns="0" rtlCol="0" vert="horz">
            <a:spAutoFit/>
          </a:bodyPr>
          <a:lstStyle/>
          <a:p>
            <a:pPr marL="1765300">
              <a:lnSpc>
                <a:spcPct val="100000"/>
              </a:lnSpc>
              <a:spcBef>
                <a:spcPts val="1780"/>
              </a:spcBef>
            </a:pPr>
            <a:r>
              <a:rPr dirty="0" sz="4300">
                <a:latin typeface="Arial"/>
                <a:cs typeface="Arial"/>
              </a:rPr>
              <a:t>$nexus</a:t>
            </a:r>
            <a:r>
              <a:rPr dirty="0" sz="4300" spc="-45">
                <a:latin typeface="Arial"/>
                <a:cs typeface="Arial"/>
              </a:rPr>
              <a:t> </a:t>
            </a:r>
            <a:r>
              <a:rPr dirty="0" sz="4300" spc="-5">
                <a:latin typeface="Arial"/>
                <a:cs typeface="Arial"/>
              </a:rPr>
              <a:t>start</a:t>
            </a:r>
            <a:endParaRPr sz="43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640"/>
              </a:spcBef>
            </a:pPr>
            <a:r>
              <a:rPr dirty="0" sz="4200" spc="-5" b="1">
                <a:solidFill>
                  <a:srgbClr val="C82506"/>
                </a:solidFill>
                <a:latin typeface="Arial"/>
                <a:cs typeface="Arial"/>
              </a:rPr>
              <a:t>http://localhost:8081</a:t>
            </a:r>
            <a:endParaRPr sz="42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84800" y="139700"/>
            <a:ext cx="2237105" cy="1000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400" spc="-5" b="1">
                <a:latin typeface="Arial"/>
                <a:cs typeface="Arial"/>
              </a:rPr>
              <a:t>Login</a:t>
            </a:r>
            <a:endParaRPr sz="6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810000" y="1379219"/>
            <a:ext cx="5384165" cy="1574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1092200">
              <a:lnSpc>
                <a:spcPct val="118200"/>
              </a:lnSpc>
              <a:spcBef>
                <a:spcPts val="100"/>
              </a:spcBef>
              <a:tabLst>
                <a:tab pos="2789555" algn="l"/>
                <a:tab pos="2972435" algn="l"/>
              </a:tabLst>
            </a:pPr>
            <a:r>
              <a:rPr dirty="0" sz="4300">
                <a:latin typeface="Arial"/>
                <a:cs typeface="Arial"/>
              </a:rPr>
              <a:t>user</a:t>
            </a:r>
            <a:r>
              <a:rPr dirty="0" sz="4300" spc="-5">
                <a:latin typeface="Arial"/>
                <a:cs typeface="Arial"/>
              </a:rPr>
              <a:t> </a:t>
            </a:r>
            <a:r>
              <a:rPr dirty="0" sz="4300">
                <a:latin typeface="Arial"/>
                <a:cs typeface="Arial"/>
              </a:rPr>
              <a:t>=	admin </a:t>
            </a:r>
            <a:r>
              <a:rPr dirty="0" sz="4300" spc="5">
                <a:latin typeface="Arial"/>
                <a:cs typeface="Arial"/>
              </a:rPr>
              <a:t> </a:t>
            </a:r>
            <a:r>
              <a:rPr dirty="0" sz="4300">
                <a:latin typeface="Arial"/>
                <a:cs typeface="Arial"/>
              </a:rPr>
              <a:t>password =	admin123</a:t>
            </a:r>
            <a:endParaRPr sz="43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74212" y="3800201"/>
            <a:ext cx="5456375" cy="2584598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27300" y="139700"/>
            <a:ext cx="7945120" cy="1000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367790" algn="l"/>
              </a:tabLst>
            </a:pPr>
            <a:r>
              <a:rPr dirty="0" spc="-5"/>
              <a:t>4.2	JFrog</a:t>
            </a:r>
            <a:r>
              <a:rPr dirty="0" spc="-295"/>
              <a:t> </a:t>
            </a:r>
            <a:r>
              <a:rPr dirty="0" spc="-5"/>
              <a:t>Artifactory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12800" y="1498600"/>
            <a:ext cx="11387455" cy="680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41045" algn="l"/>
                <a:tab pos="2077085" algn="l"/>
                <a:tab pos="2987675" algn="l"/>
              </a:tabLst>
            </a:pPr>
            <a:r>
              <a:rPr dirty="0" sz="4300" spc="-240">
                <a:latin typeface="Arial"/>
                <a:cs typeface="Arial"/>
              </a:rPr>
              <a:t>To	</a:t>
            </a:r>
            <a:r>
              <a:rPr dirty="0" sz="4300">
                <a:latin typeface="Arial"/>
                <a:cs typeface="Arial"/>
              </a:rPr>
              <a:t>keep	</a:t>
            </a:r>
            <a:r>
              <a:rPr dirty="0" sz="4300" spc="-5">
                <a:latin typeface="Arial"/>
                <a:cs typeface="Arial"/>
              </a:rPr>
              <a:t>the	artifact</a:t>
            </a:r>
            <a:r>
              <a:rPr dirty="0" sz="4300" spc="-10">
                <a:latin typeface="Arial"/>
                <a:cs typeface="Arial"/>
              </a:rPr>
              <a:t> </a:t>
            </a:r>
            <a:r>
              <a:rPr dirty="0" sz="4300">
                <a:latin typeface="Arial"/>
                <a:cs typeface="Arial"/>
              </a:rPr>
              <a:t>such as</a:t>
            </a:r>
            <a:r>
              <a:rPr dirty="0" sz="4300" spc="-5">
                <a:latin typeface="Arial"/>
                <a:cs typeface="Arial"/>
              </a:rPr>
              <a:t> </a:t>
            </a:r>
            <a:r>
              <a:rPr dirty="0" sz="4300" spc="-20">
                <a:latin typeface="Arial"/>
                <a:cs typeface="Arial"/>
              </a:rPr>
              <a:t>JAR/WAR/EAR</a:t>
            </a:r>
            <a:r>
              <a:rPr dirty="0" sz="4300">
                <a:latin typeface="Arial"/>
                <a:cs typeface="Arial"/>
              </a:rPr>
              <a:t> </a:t>
            </a:r>
            <a:r>
              <a:rPr dirty="0" sz="4300" spc="-5">
                <a:latin typeface="Arial"/>
                <a:cs typeface="Arial"/>
              </a:rPr>
              <a:t>file</a:t>
            </a:r>
            <a:endParaRPr sz="43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975100" y="8204200"/>
            <a:ext cx="5066030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-5">
                <a:latin typeface="Arial"/>
                <a:cs typeface="Arial"/>
              </a:rPr>
              <a:t>https://jfrog.com/open-source/</a:t>
            </a:r>
            <a:endParaRPr sz="30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23365" y="2555441"/>
            <a:ext cx="10558068" cy="5266455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8100" y="139700"/>
            <a:ext cx="5309870" cy="1000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5.</a:t>
            </a:r>
            <a:r>
              <a:rPr dirty="0" spc="-80"/>
              <a:t> </a:t>
            </a:r>
            <a:r>
              <a:rPr dirty="0" spc="-5"/>
              <a:t>SonarQube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968500" y="1498600"/>
            <a:ext cx="9072880" cy="680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41045" algn="l"/>
                <a:tab pos="3686175" algn="l"/>
                <a:tab pos="6812915" algn="l"/>
              </a:tabLst>
            </a:pPr>
            <a:r>
              <a:rPr dirty="0" sz="4300" spc="-240">
                <a:latin typeface="Arial"/>
                <a:cs typeface="Arial"/>
              </a:rPr>
              <a:t>To	</a:t>
            </a:r>
            <a:r>
              <a:rPr dirty="0" sz="4300">
                <a:latin typeface="Arial"/>
                <a:cs typeface="Arial"/>
              </a:rPr>
              <a:t>analyze</a:t>
            </a:r>
            <a:r>
              <a:rPr dirty="0" sz="4300" spc="5">
                <a:latin typeface="Arial"/>
                <a:cs typeface="Arial"/>
              </a:rPr>
              <a:t> </a:t>
            </a:r>
            <a:r>
              <a:rPr dirty="0" sz="4300" spc="-5">
                <a:latin typeface="Arial"/>
                <a:cs typeface="Arial"/>
              </a:rPr>
              <a:t>the	</a:t>
            </a:r>
            <a:r>
              <a:rPr dirty="0" sz="4300">
                <a:latin typeface="Arial"/>
                <a:cs typeface="Arial"/>
              </a:rPr>
              <a:t>source code	of</a:t>
            </a:r>
            <a:r>
              <a:rPr dirty="0" sz="4300" spc="-100">
                <a:latin typeface="Arial"/>
                <a:cs typeface="Arial"/>
              </a:rPr>
              <a:t> </a:t>
            </a:r>
            <a:r>
              <a:rPr dirty="0" sz="4300">
                <a:latin typeface="Arial"/>
                <a:cs typeface="Arial"/>
              </a:rPr>
              <a:t>project</a:t>
            </a:r>
            <a:endParaRPr sz="43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229100" y="8204200"/>
            <a:ext cx="4537075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-10">
                <a:latin typeface="Arial"/>
                <a:cs typeface="Arial"/>
              </a:rPr>
              <a:t>https://</a:t>
            </a:r>
            <a:r>
              <a:rPr dirty="0" sz="3000" spc="-10">
                <a:latin typeface="Arial"/>
                <a:cs typeface="Arial"/>
                <a:hlinkClick r:id="rId2"/>
              </a:rPr>
              <a:t>www.sonarqube.org</a:t>
            </a:r>
            <a:endParaRPr sz="30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62416" y="2765693"/>
            <a:ext cx="10879966" cy="5050052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879600" y="139700"/>
            <a:ext cx="9241155" cy="1000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696709" algn="l"/>
              </a:tabLst>
            </a:pPr>
            <a:r>
              <a:rPr dirty="0" sz="6400" b="1">
                <a:latin typeface="Arial"/>
                <a:cs typeface="Arial"/>
              </a:rPr>
              <a:t>Start</a:t>
            </a:r>
            <a:r>
              <a:rPr dirty="0" sz="6400" spc="-5" b="1">
                <a:latin typeface="Arial"/>
                <a:cs typeface="Arial"/>
              </a:rPr>
              <a:t> </a:t>
            </a:r>
            <a:r>
              <a:rPr dirty="0" sz="6400" b="1">
                <a:latin typeface="Arial"/>
                <a:cs typeface="Arial"/>
              </a:rPr>
              <a:t>S</a:t>
            </a:r>
            <a:r>
              <a:rPr dirty="0" sz="6400" spc="-5" b="1">
                <a:latin typeface="Arial"/>
                <a:cs typeface="Arial"/>
              </a:rPr>
              <a:t>on</a:t>
            </a:r>
            <a:r>
              <a:rPr dirty="0" sz="6400" b="1">
                <a:latin typeface="Arial"/>
                <a:cs typeface="Arial"/>
              </a:rPr>
              <a:t>ar</a:t>
            </a:r>
            <a:r>
              <a:rPr dirty="0" sz="6400" spc="-5" b="1">
                <a:latin typeface="Arial"/>
                <a:cs typeface="Arial"/>
              </a:rPr>
              <a:t>Qub</a:t>
            </a:r>
            <a:r>
              <a:rPr dirty="0" sz="6400" b="1">
                <a:latin typeface="Arial"/>
                <a:cs typeface="Arial"/>
              </a:rPr>
              <a:t>e	Server</a:t>
            </a:r>
            <a:endParaRPr sz="6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581400" y="1358900"/>
            <a:ext cx="5212080" cy="665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200" spc="-5" b="1">
                <a:solidFill>
                  <a:srgbClr val="C82506"/>
                </a:solidFill>
                <a:latin typeface="Arial"/>
                <a:cs typeface="Arial"/>
              </a:rPr>
              <a:t>http://localhost:9000</a:t>
            </a:r>
            <a:endParaRPr sz="42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26528" y="2543788"/>
            <a:ext cx="10751743" cy="5385647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019300" y="139700"/>
            <a:ext cx="8964930" cy="1000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752340" algn="l"/>
              </a:tabLst>
            </a:pPr>
            <a:r>
              <a:rPr dirty="0" sz="6400" spc="-5" b="1">
                <a:latin typeface="Arial"/>
                <a:cs typeface="Arial"/>
              </a:rPr>
              <a:t>Continuous	Integration</a:t>
            </a:r>
            <a:endParaRPr sz="6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581400" y="1752600"/>
            <a:ext cx="5852795" cy="680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300" spc="-5">
                <a:latin typeface="Arial"/>
                <a:cs typeface="Arial"/>
              </a:rPr>
              <a:t>Strive</a:t>
            </a:r>
            <a:r>
              <a:rPr dirty="0" sz="4300" spc="-15">
                <a:latin typeface="Arial"/>
                <a:cs typeface="Arial"/>
              </a:rPr>
              <a:t> </a:t>
            </a:r>
            <a:r>
              <a:rPr dirty="0" sz="4300" spc="-5">
                <a:latin typeface="Arial"/>
                <a:cs typeface="Arial"/>
              </a:rPr>
              <a:t>for</a:t>
            </a:r>
            <a:r>
              <a:rPr dirty="0" sz="4300" spc="-15">
                <a:latin typeface="Arial"/>
                <a:cs typeface="Arial"/>
              </a:rPr>
              <a:t> </a:t>
            </a:r>
            <a:r>
              <a:rPr dirty="0" sz="4300" b="1">
                <a:latin typeface="Arial"/>
                <a:cs typeface="Arial"/>
              </a:rPr>
              <a:t>fast</a:t>
            </a:r>
            <a:r>
              <a:rPr dirty="0" sz="4300" spc="-15" b="1">
                <a:latin typeface="Arial"/>
                <a:cs typeface="Arial"/>
              </a:rPr>
              <a:t> </a:t>
            </a:r>
            <a:r>
              <a:rPr dirty="0" sz="4300" spc="-5" b="1">
                <a:latin typeface="Arial"/>
                <a:cs typeface="Arial"/>
              </a:rPr>
              <a:t>feedback</a:t>
            </a:r>
            <a:endParaRPr sz="43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44900" y="3592988"/>
            <a:ext cx="5715000" cy="410210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84800" y="139700"/>
            <a:ext cx="2237105" cy="1000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400" spc="-5" b="1">
                <a:latin typeface="Arial"/>
                <a:cs typeface="Arial"/>
              </a:rPr>
              <a:t>Login</a:t>
            </a:r>
            <a:endParaRPr sz="6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267200" y="1379219"/>
            <a:ext cx="4472940" cy="1574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635000">
              <a:lnSpc>
                <a:spcPct val="118200"/>
              </a:lnSpc>
              <a:spcBef>
                <a:spcPts val="100"/>
              </a:spcBef>
              <a:tabLst>
                <a:tab pos="2332355" algn="l"/>
                <a:tab pos="2972435" algn="l"/>
              </a:tabLst>
            </a:pPr>
            <a:r>
              <a:rPr dirty="0" sz="4300">
                <a:latin typeface="Arial"/>
                <a:cs typeface="Arial"/>
              </a:rPr>
              <a:t>user</a:t>
            </a:r>
            <a:r>
              <a:rPr dirty="0" sz="4300" spc="-5">
                <a:latin typeface="Arial"/>
                <a:cs typeface="Arial"/>
              </a:rPr>
              <a:t> </a:t>
            </a:r>
            <a:r>
              <a:rPr dirty="0" sz="4300">
                <a:latin typeface="Arial"/>
                <a:cs typeface="Arial"/>
              </a:rPr>
              <a:t>=	admin </a:t>
            </a:r>
            <a:r>
              <a:rPr dirty="0" sz="4300" spc="5">
                <a:latin typeface="Arial"/>
                <a:cs typeface="Arial"/>
              </a:rPr>
              <a:t> </a:t>
            </a:r>
            <a:r>
              <a:rPr dirty="0" sz="4300">
                <a:latin typeface="Arial"/>
                <a:cs typeface="Arial"/>
              </a:rPr>
              <a:t>password =	admin</a:t>
            </a:r>
            <a:endParaRPr sz="43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84550" y="4091137"/>
            <a:ext cx="6235700" cy="379730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60700" y="139700"/>
            <a:ext cx="6891655" cy="1000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6.</a:t>
            </a:r>
            <a:r>
              <a:rPr dirty="0" spc="-285"/>
              <a:t> </a:t>
            </a:r>
            <a:r>
              <a:rPr dirty="0" spc="-5"/>
              <a:t>Apache</a:t>
            </a:r>
            <a:r>
              <a:rPr dirty="0" spc="-50"/>
              <a:t> </a:t>
            </a:r>
            <a:r>
              <a:rPr dirty="0" spc="-80"/>
              <a:t>Tomcat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587500" y="1498600"/>
            <a:ext cx="9821545" cy="680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582545" algn="l"/>
                <a:tab pos="4949825" algn="l"/>
                <a:tab pos="5890895" algn="l"/>
              </a:tabLst>
            </a:pPr>
            <a:r>
              <a:rPr dirty="0" sz="4300">
                <a:latin typeface="Arial"/>
                <a:cs typeface="Arial"/>
              </a:rPr>
              <a:t>Java</a:t>
            </a:r>
            <a:r>
              <a:rPr dirty="0" sz="4300" spc="5">
                <a:latin typeface="Arial"/>
                <a:cs typeface="Arial"/>
              </a:rPr>
              <a:t> </a:t>
            </a:r>
            <a:r>
              <a:rPr dirty="0" sz="4300" spc="-30">
                <a:latin typeface="Arial"/>
                <a:cs typeface="Arial"/>
              </a:rPr>
              <a:t>Web	</a:t>
            </a:r>
            <a:r>
              <a:rPr dirty="0" sz="4300">
                <a:latin typeface="Arial"/>
                <a:cs typeface="Arial"/>
              </a:rPr>
              <a:t>Server</a:t>
            </a:r>
            <a:r>
              <a:rPr dirty="0" sz="4300" spc="-5">
                <a:latin typeface="Arial"/>
                <a:cs typeface="Arial"/>
              </a:rPr>
              <a:t> to	</a:t>
            </a:r>
            <a:r>
              <a:rPr dirty="0" sz="4300">
                <a:latin typeface="Arial"/>
                <a:cs typeface="Arial"/>
              </a:rPr>
              <a:t>run	Java</a:t>
            </a:r>
            <a:r>
              <a:rPr dirty="0" sz="4300" spc="-45">
                <a:latin typeface="Arial"/>
                <a:cs typeface="Arial"/>
              </a:rPr>
              <a:t> </a:t>
            </a:r>
            <a:r>
              <a:rPr dirty="0" sz="4300" spc="-5">
                <a:latin typeface="Arial"/>
                <a:cs typeface="Arial"/>
              </a:rPr>
              <a:t>application</a:t>
            </a:r>
            <a:endParaRPr sz="43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381500" y="8204200"/>
            <a:ext cx="4240530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-5">
                <a:latin typeface="Arial"/>
                <a:cs typeface="Arial"/>
                <a:hlinkClick r:id="rId2"/>
              </a:rPr>
              <a:t>http://tomcat.apache.org/</a:t>
            </a:r>
            <a:endParaRPr sz="30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53198" y="2458290"/>
            <a:ext cx="10898403" cy="5268422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5800" y="3505200"/>
            <a:ext cx="11632565" cy="1000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075429" algn="l"/>
                <a:tab pos="7644130" algn="l"/>
              </a:tabLst>
            </a:pPr>
            <a:r>
              <a:rPr dirty="0" spc="-5"/>
              <a:t>Configure	software	in</a:t>
            </a:r>
            <a:r>
              <a:rPr dirty="0" spc="-75"/>
              <a:t> </a:t>
            </a:r>
            <a:r>
              <a:rPr dirty="0" spc="-5"/>
              <a:t>Jenkins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676900" y="139700"/>
            <a:ext cx="1651635" cy="1000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400" b="1">
                <a:latin typeface="Arial"/>
                <a:cs typeface="Arial"/>
              </a:rPr>
              <a:t>JDK</a:t>
            </a:r>
            <a:endParaRPr sz="6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55700" y="1498600"/>
            <a:ext cx="10697210" cy="680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137410" algn="l"/>
                <a:tab pos="6523990" algn="l"/>
                <a:tab pos="7556500" algn="l"/>
              </a:tabLst>
            </a:pPr>
            <a:r>
              <a:rPr dirty="0" sz="4300">
                <a:latin typeface="Arial"/>
                <a:cs typeface="Arial"/>
              </a:rPr>
              <a:t>Manage	Jenkins </a:t>
            </a:r>
            <a:r>
              <a:rPr dirty="0" sz="4300" spc="-5">
                <a:latin typeface="Arial"/>
                <a:cs typeface="Arial"/>
              </a:rPr>
              <a:t>-&gt;</a:t>
            </a:r>
            <a:r>
              <a:rPr dirty="0" sz="4300" spc="5">
                <a:latin typeface="Arial"/>
                <a:cs typeface="Arial"/>
              </a:rPr>
              <a:t> </a:t>
            </a:r>
            <a:r>
              <a:rPr dirty="0" sz="4300" spc="-5">
                <a:latin typeface="Arial"/>
                <a:cs typeface="Arial"/>
              </a:rPr>
              <a:t>Global	tool	configuration</a:t>
            </a:r>
            <a:endParaRPr sz="43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43174" y="2396542"/>
            <a:ext cx="10718450" cy="6341516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930900" y="139700"/>
            <a:ext cx="1154430" cy="1000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400" spc="-5" b="1">
                <a:latin typeface="Arial"/>
                <a:cs typeface="Arial"/>
              </a:rPr>
              <a:t>Git</a:t>
            </a:r>
            <a:endParaRPr sz="6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55700" y="1498600"/>
            <a:ext cx="10697210" cy="680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137410" algn="l"/>
                <a:tab pos="6523990" algn="l"/>
                <a:tab pos="7556500" algn="l"/>
              </a:tabLst>
            </a:pPr>
            <a:r>
              <a:rPr dirty="0" sz="4300">
                <a:latin typeface="Arial"/>
                <a:cs typeface="Arial"/>
              </a:rPr>
              <a:t>Manage	Jenkins </a:t>
            </a:r>
            <a:r>
              <a:rPr dirty="0" sz="4300" spc="-5">
                <a:latin typeface="Arial"/>
                <a:cs typeface="Arial"/>
              </a:rPr>
              <a:t>-&gt;</a:t>
            </a:r>
            <a:r>
              <a:rPr dirty="0" sz="4300" spc="5">
                <a:latin typeface="Arial"/>
                <a:cs typeface="Arial"/>
              </a:rPr>
              <a:t> </a:t>
            </a:r>
            <a:r>
              <a:rPr dirty="0" sz="4300" spc="-5">
                <a:latin typeface="Arial"/>
                <a:cs typeface="Arial"/>
              </a:rPr>
              <a:t>Global	tool	configuration</a:t>
            </a:r>
            <a:endParaRPr sz="43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52500" y="2914757"/>
            <a:ext cx="11201400" cy="335280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644900" y="139700"/>
            <a:ext cx="5717540" cy="1000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174365" algn="l"/>
              </a:tabLst>
            </a:pPr>
            <a:r>
              <a:rPr dirty="0" sz="6400" b="1">
                <a:latin typeface="Arial"/>
                <a:cs typeface="Arial"/>
              </a:rPr>
              <a:t>A</a:t>
            </a:r>
            <a:r>
              <a:rPr dirty="0" sz="6400" spc="-5" b="1">
                <a:latin typeface="Arial"/>
                <a:cs typeface="Arial"/>
              </a:rPr>
              <a:t>p</a:t>
            </a:r>
            <a:r>
              <a:rPr dirty="0" sz="6400" b="1">
                <a:latin typeface="Arial"/>
                <a:cs typeface="Arial"/>
              </a:rPr>
              <a:t>ac</a:t>
            </a:r>
            <a:r>
              <a:rPr dirty="0" sz="6400" spc="-5" b="1">
                <a:latin typeface="Arial"/>
                <a:cs typeface="Arial"/>
              </a:rPr>
              <a:t>h</a:t>
            </a:r>
            <a:r>
              <a:rPr dirty="0" sz="6400" b="1">
                <a:latin typeface="Arial"/>
                <a:cs typeface="Arial"/>
              </a:rPr>
              <a:t>e	</a:t>
            </a:r>
            <a:r>
              <a:rPr dirty="0" sz="6400" spc="-5" b="1">
                <a:latin typeface="Arial"/>
                <a:cs typeface="Arial"/>
              </a:rPr>
              <a:t>M</a:t>
            </a:r>
            <a:r>
              <a:rPr dirty="0" sz="6400" b="1">
                <a:latin typeface="Arial"/>
                <a:cs typeface="Arial"/>
              </a:rPr>
              <a:t>aven</a:t>
            </a:r>
            <a:endParaRPr sz="6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55700" y="1498600"/>
            <a:ext cx="10697210" cy="680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137410" algn="l"/>
                <a:tab pos="6523990" algn="l"/>
                <a:tab pos="7556500" algn="l"/>
              </a:tabLst>
            </a:pPr>
            <a:r>
              <a:rPr dirty="0" sz="4300">
                <a:latin typeface="Arial"/>
                <a:cs typeface="Arial"/>
              </a:rPr>
              <a:t>Manage	Jenkins </a:t>
            </a:r>
            <a:r>
              <a:rPr dirty="0" sz="4300" spc="-5">
                <a:latin typeface="Arial"/>
                <a:cs typeface="Arial"/>
              </a:rPr>
              <a:t>-&gt;</a:t>
            </a:r>
            <a:r>
              <a:rPr dirty="0" sz="4300" spc="5">
                <a:latin typeface="Arial"/>
                <a:cs typeface="Arial"/>
              </a:rPr>
              <a:t> </a:t>
            </a:r>
            <a:r>
              <a:rPr dirty="0" sz="4300" spc="-5">
                <a:latin typeface="Arial"/>
                <a:cs typeface="Arial"/>
              </a:rPr>
              <a:t>Global	tool	configuration</a:t>
            </a:r>
            <a:endParaRPr sz="43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58850" y="2489200"/>
            <a:ext cx="11201400" cy="505460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76400" y="3035300"/>
            <a:ext cx="9661525" cy="1940560"/>
          </a:xfrm>
          <a:prstGeom prst="rect"/>
        </p:spPr>
        <p:txBody>
          <a:bodyPr wrap="square" lIns="0" tIns="60960" rIns="0" bIns="0" rtlCol="0" vert="horz">
            <a:spAutoFit/>
          </a:bodyPr>
          <a:lstStyle/>
          <a:p>
            <a:pPr marL="3314700" marR="5080" indent="-3302000">
              <a:lnSpc>
                <a:spcPts val="7400"/>
              </a:lnSpc>
              <a:spcBef>
                <a:spcPts val="480"/>
              </a:spcBef>
              <a:tabLst>
                <a:tab pos="2105025" algn="l"/>
                <a:tab pos="8022590" algn="l"/>
              </a:tabLst>
            </a:pPr>
            <a:r>
              <a:rPr dirty="0" spc="-5"/>
              <a:t>L</a:t>
            </a:r>
            <a:r>
              <a:rPr dirty="0"/>
              <a:t>e</a:t>
            </a:r>
            <a:r>
              <a:rPr dirty="0" spc="-5"/>
              <a:t>t</a:t>
            </a:r>
            <a:r>
              <a:rPr dirty="0" spc="-240"/>
              <a:t>’</a:t>
            </a:r>
            <a:r>
              <a:rPr dirty="0"/>
              <a:t>s	crea</a:t>
            </a:r>
            <a:r>
              <a:rPr dirty="0" spc="-5"/>
              <a:t>t</a:t>
            </a:r>
            <a:r>
              <a:rPr dirty="0"/>
              <a:t>e </a:t>
            </a:r>
            <a:r>
              <a:rPr dirty="0" spc="-5"/>
              <a:t>pip</a:t>
            </a:r>
            <a:r>
              <a:rPr dirty="0"/>
              <a:t>e</a:t>
            </a:r>
            <a:r>
              <a:rPr dirty="0" spc="-5"/>
              <a:t>lin</a:t>
            </a:r>
            <a:r>
              <a:rPr dirty="0"/>
              <a:t>e	</a:t>
            </a:r>
            <a:r>
              <a:rPr dirty="0" spc="-5"/>
              <a:t>with  </a:t>
            </a:r>
            <a:r>
              <a:rPr dirty="0"/>
              <a:t>Jenkins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59307" y="623704"/>
            <a:ext cx="11332210" cy="8090534"/>
            <a:chOff x="559307" y="623704"/>
            <a:chExt cx="11332210" cy="8090534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12123" y="951613"/>
              <a:ext cx="10878952" cy="776227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798967" y="655454"/>
              <a:ext cx="2505710" cy="2011045"/>
            </a:xfrm>
            <a:custGeom>
              <a:avLst/>
              <a:gdLst/>
              <a:ahLst/>
              <a:cxnLst/>
              <a:rect l="l" t="t" r="r" b="b"/>
              <a:pathLst>
                <a:path w="2505710" h="2011045">
                  <a:moveTo>
                    <a:pt x="0" y="0"/>
                  </a:moveTo>
                  <a:lnTo>
                    <a:pt x="2505670" y="0"/>
                  </a:lnTo>
                  <a:lnTo>
                    <a:pt x="2505670" y="2010966"/>
                  </a:lnTo>
                  <a:lnTo>
                    <a:pt x="0" y="2010966"/>
                  </a:lnTo>
                  <a:lnTo>
                    <a:pt x="0" y="0"/>
                  </a:lnTo>
                  <a:close/>
                </a:path>
              </a:pathLst>
            </a:custGeom>
            <a:ln w="63500">
              <a:solidFill>
                <a:srgbClr val="C8250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584707" y="674216"/>
              <a:ext cx="1000125" cy="996315"/>
            </a:xfrm>
            <a:custGeom>
              <a:avLst/>
              <a:gdLst/>
              <a:ahLst/>
              <a:cxnLst/>
              <a:rect l="l" t="t" r="r" b="b"/>
              <a:pathLst>
                <a:path w="1000125" h="996314">
                  <a:moveTo>
                    <a:pt x="853773" y="145494"/>
                  </a:moveTo>
                  <a:lnTo>
                    <a:pt x="886232" y="181053"/>
                  </a:lnTo>
                  <a:lnTo>
                    <a:pt x="914634" y="218828"/>
                  </a:lnTo>
                  <a:lnTo>
                    <a:pt x="938978" y="258523"/>
                  </a:lnTo>
                  <a:lnTo>
                    <a:pt x="959264" y="299843"/>
                  </a:lnTo>
                  <a:lnTo>
                    <a:pt x="975494" y="342493"/>
                  </a:lnTo>
                  <a:lnTo>
                    <a:pt x="987666" y="386176"/>
                  </a:lnTo>
                  <a:lnTo>
                    <a:pt x="995780" y="430598"/>
                  </a:lnTo>
                  <a:lnTo>
                    <a:pt x="999838" y="475463"/>
                  </a:lnTo>
                  <a:lnTo>
                    <a:pt x="999838" y="520475"/>
                  </a:lnTo>
                  <a:lnTo>
                    <a:pt x="995780" y="565340"/>
                  </a:lnTo>
                  <a:lnTo>
                    <a:pt x="987666" y="609762"/>
                  </a:lnTo>
                  <a:lnTo>
                    <a:pt x="975494" y="653446"/>
                  </a:lnTo>
                  <a:lnTo>
                    <a:pt x="959264" y="696095"/>
                  </a:lnTo>
                  <a:lnTo>
                    <a:pt x="938978" y="737415"/>
                  </a:lnTo>
                  <a:lnTo>
                    <a:pt x="914634" y="777110"/>
                  </a:lnTo>
                  <a:lnTo>
                    <a:pt x="886232" y="814885"/>
                  </a:lnTo>
                  <a:lnTo>
                    <a:pt x="853773" y="850444"/>
                  </a:lnTo>
                  <a:lnTo>
                    <a:pt x="818075" y="882776"/>
                  </a:lnTo>
                  <a:lnTo>
                    <a:pt x="780152" y="911067"/>
                  </a:lnTo>
                  <a:lnTo>
                    <a:pt x="740302" y="935316"/>
                  </a:lnTo>
                  <a:lnTo>
                    <a:pt x="698820" y="955523"/>
                  </a:lnTo>
                  <a:lnTo>
                    <a:pt x="656004" y="971690"/>
                  </a:lnTo>
                  <a:lnTo>
                    <a:pt x="612149" y="983814"/>
                  </a:lnTo>
                  <a:lnTo>
                    <a:pt x="567554" y="991897"/>
                  </a:lnTo>
                  <a:lnTo>
                    <a:pt x="522513" y="995939"/>
                  </a:lnTo>
                  <a:lnTo>
                    <a:pt x="477324" y="995939"/>
                  </a:lnTo>
                  <a:lnTo>
                    <a:pt x="432284" y="991897"/>
                  </a:lnTo>
                  <a:lnTo>
                    <a:pt x="387688" y="983814"/>
                  </a:lnTo>
                  <a:lnTo>
                    <a:pt x="343833" y="971690"/>
                  </a:lnTo>
                  <a:lnTo>
                    <a:pt x="301017" y="955523"/>
                  </a:lnTo>
                  <a:lnTo>
                    <a:pt x="259535" y="935316"/>
                  </a:lnTo>
                  <a:lnTo>
                    <a:pt x="219685" y="911067"/>
                  </a:lnTo>
                  <a:lnTo>
                    <a:pt x="181762" y="882776"/>
                  </a:lnTo>
                  <a:lnTo>
                    <a:pt x="146064" y="850444"/>
                  </a:lnTo>
                  <a:lnTo>
                    <a:pt x="113605" y="814885"/>
                  </a:lnTo>
                  <a:lnTo>
                    <a:pt x="85204" y="777110"/>
                  </a:lnTo>
                  <a:lnTo>
                    <a:pt x="60860" y="737415"/>
                  </a:lnTo>
                  <a:lnTo>
                    <a:pt x="40573" y="696095"/>
                  </a:lnTo>
                  <a:lnTo>
                    <a:pt x="24344" y="653446"/>
                  </a:lnTo>
                  <a:lnTo>
                    <a:pt x="12172" y="609762"/>
                  </a:lnTo>
                  <a:lnTo>
                    <a:pt x="4057" y="565340"/>
                  </a:lnTo>
                  <a:lnTo>
                    <a:pt x="0" y="520475"/>
                  </a:lnTo>
                  <a:lnTo>
                    <a:pt x="0" y="475463"/>
                  </a:lnTo>
                  <a:lnTo>
                    <a:pt x="4057" y="430598"/>
                  </a:lnTo>
                  <a:lnTo>
                    <a:pt x="12172" y="386176"/>
                  </a:lnTo>
                  <a:lnTo>
                    <a:pt x="24344" y="342493"/>
                  </a:lnTo>
                  <a:lnTo>
                    <a:pt x="40573" y="299843"/>
                  </a:lnTo>
                  <a:lnTo>
                    <a:pt x="60860" y="258523"/>
                  </a:lnTo>
                  <a:lnTo>
                    <a:pt x="85204" y="218828"/>
                  </a:lnTo>
                  <a:lnTo>
                    <a:pt x="113605" y="181053"/>
                  </a:lnTo>
                  <a:lnTo>
                    <a:pt x="146064" y="145494"/>
                  </a:lnTo>
                  <a:lnTo>
                    <a:pt x="181762" y="113162"/>
                  </a:lnTo>
                  <a:lnTo>
                    <a:pt x="219685" y="84871"/>
                  </a:lnTo>
                  <a:lnTo>
                    <a:pt x="259535" y="60622"/>
                  </a:lnTo>
                  <a:lnTo>
                    <a:pt x="301017" y="40415"/>
                  </a:lnTo>
                  <a:lnTo>
                    <a:pt x="343833" y="24249"/>
                  </a:lnTo>
                  <a:lnTo>
                    <a:pt x="387688" y="12124"/>
                  </a:lnTo>
                  <a:lnTo>
                    <a:pt x="432284" y="4041"/>
                  </a:lnTo>
                  <a:lnTo>
                    <a:pt x="477324" y="0"/>
                  </a:lnTo>
                  <a:lnTo>
                    <a:pt x="522513" y="0"/>
                  </a:lnTo>
                  <a:lnTo>
                    <a:pt x="567554" y="4041"/>
                  </a:lnTo>
                  <a:lnTo>
                    <a:pt x="612149" y="12124"/>
                  </a:lnTo>
                  <a:lnTo>
                    <a:pt x="656004" y="24249"/>
                  </a:lnTo>
                  <a:lnTo>
                    <a:pt x="698820" y="40415"/>
                  </a:lnTo>
                  <a:lnTo>
                    <a:pt x="740302" y="60622"/>
                  </a:lnTo>
                  <a:lnTo>
                    <a:pt x="780152" y="84871"/>
                  </a:lnTo>
                  <a:lnTo>
                    <a:pt x="818075" y="113162"/>
                  </a:lnTo>
                  <a:lnTo>
                    <a:pt x="853773" y="145494"/>
                  </a:lnTo>
                  <a:close/>
                </a:path>
              </a:pathLst>
            </a:custGeom>
            <a:ln w="50800">
              <a:solidFill>
                <a:srgbClr val="C8250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939800" y="863600"/>
            <a:ext cx="28003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b="1">
                <a:latin typeface="Arial"/>
                <a:cs typeface="Arial"/>
              </a:rPr>
              <a:t>1</a:t>
            </a:r>
            <a:endParaRPr sz="36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8" name="object 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19400" y="139700"/>
            <a:ext cx="7370445" cy="1000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1.</a:t>
            </a:r>
            <a:r>
              <a:rPr dirty="0" spc="-35"/>
              <a:t> </a:t>
            </a:r>
            <a:r>
              <a:rPr dirty="0" spc="-20"/>
              <a:t>Working</a:t>
            </a:r>
            <a:r>
              <a:rPr dirty="0" spc="-30"/>
              <a:t> </a:t>
            </a:r>
            <a:r>
              <a:rPr dirty="0" spc="-5"/>
              <a:t>with</a:t>
            </a:r>
            <a:r>
              <a:rPr dirty="0" spc="-35"/>
              <a:t> </a:t>
            </a:r>
            <a:r>
              <a:rPr dirty="0" spc="-5"/>
              <a:t>Git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69900" y="1417319"/>
            <a:ext cx="12076430" cy="3195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700" marR="5080">
              <a:lnSpc>
                <a:spcPct val="112400"/>
              </a:lnSpc>
              <a:spcBef>
                <a:spcPts val="100"/>
              </a:spcBef>
              <a:tabLst>
                <a:tab pos="1075055" algn="l"/>
                <a:tab pos="1439545" algn="l"/>
                <a:tab pos="4201795" algn="l"/>
                <a:tab pos="4566920" algn="l"/>
                <a:tab pos="5143500" algn="l"/>
              </a:tabLst>
            </a:pPr>
            <a:r>
              <a:rPr dirty="0" sz="4300">
                <a:latin typeface="Arial"/>
                <a:cs typeface="Arial"/>
              </a:rPr>
              <a:t>Pull	source code	</a:t>
            </a:r>
            <a:r>
              <a:rPr dirty="0" sz="4300" spc="-5">
                <a:latin typeface="Arial"/>
                <a:cs typeface="Arial"/>
              </a:rPr>
              <a:t>from</a:t>
            </a:r>
            <a:r>
              <a:rPr dirty="0" sz="4300" spc="-20">
                <a:latin typeface="Arial"/>
                <a:cs typeface="Arial"/>
              </a:rPr>
              <a:t> </a:t>
            </a:r>
            <a:r>
              <a:rPr dirty="0" sz="4300" spc="-5">
                <a:latin typeface="Arial"/>
                <a:cs typeface="Arial"/>
              </a:rPr>
              <a:t>Git</a:t>
            </a:r>
            <a:r>
              <a:rPr dirty="0" sz="4300" spc="-15">
                <a:latin typeface="Arial"/>
                <a:cs typeface="Arial"/>
              </a:rPr>
              <a:t> </a:t>
            </a:r>
            <a:r>
              <a:rPr dirty="0" sz="4300">
                <a:latin typeface="Arial"/>
                <a:cs typeface="Arial"/>
              </a:rPr>
              <a:t>provider</a:t>
            </a:r>
            <a:r>
              <a:rPr dirty="0" sz="4300" spc="-15">
                <a:latin typeface="Arial"/>
                <a:cs typeface="Arial"/>
              </a:rPr>
              <a:t> </a:t>
            </a:r>
            <a:r>
              <a:rPr dirty="0" sz="4300">
                <a:latin typeface="Arial"/>
                <a:cs typeface="Arial"/>
              </a:rPr>
              <a:t>such</a:t>
            </a:r>
            <a:r>
              <a:rPr dirty="0" sz="4300" spc="-10">
                <a:latin typeface="Arial"/>
                <a:cs typeface="Arial"/>
              </a:rPr>
              <a:t> </a:t>
            </a:r>
            <a:r>
              <a:rPr dirty="0" sz="4300">
                <a:latin typeface="Arial"/>
                <a:cs typeface="Arial"/>
              </a:rPr>
              <a:t>as</a:t>
            </a:r>
            <a:r>
              <a:rPr dirty="0" sz="4300" spc="-15">
                <a:latin typeface="Arial"/>
                <a:cs typeface="Arial"/>
              </a:rPr>
              <a:t> </a:t>
            </a:r>
            <a:r>
              <a:rPr dirty="0" sz="4300" spc="-5">
                <a:latin typeface="Arial"/>
                <a:cs typeface="Arial"/>
              </a:rPr>
              <a:t>Github </a:t>
            </a:r>
            <a:r>
              <a:rPr dirty="0" sz="4300" spc="-1180">
                <a:latin typeface="Arial"/>
                <a:cs typeface="Arial"/>
              </a:rPr>
              <a:t> </a:t>
            </a:r>
            <a:r>
              <a:rPr dirty="0" sz="4300">
                <a:latin typeface="Arial"/>
                <a:cs typeface="Arial"/>
              </a:rPr>
              <a:t>Keep	source code	in	</a:t>
            </a:r>
            <a:r>
              <a:rPr dirty="0" sz="4300" spc="-20">
                <a:latin typeface="Arial"/>
                <a:cs typeface="Arial"/>
              </a:rPr>
              <a:t>Job’s</a:t>
            </a:r>
            <a:r>
              <a:rPr dirty="0" sz="4300" spc="-10">
                <a:latin typeface="Arial"/>
                <a:cs typeface="Arial"/>
              </a:rPr>
              <a:t> </a:t>
            </a:r>
            <a:r>
              <a:rPr dirty="0" sz="4300">
                <a:latin typeface="Arial"/>
                <a:cs typeface="Arial"/>
              </a:rPr>
              <a:t>workspace</a:t>
            </a:r>
            <a:endParaRPr sz="43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4800">
              <a:latin typeface="Arial"/>
              <a:cs typeface="Arial"/>
            </a:endParaRPr>
          </a:p>
          <a:p>
            <a:pPr algn="ctr" marR="3175">
              <a:lnSpc>
                <a:spcPct val="100000"/>
              </a:lnSpc>
              <a:spcBef>
                <a:spcPts val="3520"/>
              </a:spcBef>
            </a:pPr>
            <a:r>
              <a:rPr dirty="0" sz="3600">
                <a:latin typeface="Arial"/>
                <a:cs typeface="Arial"/>
              </a:rPr>
              <a:t>Poll</a:t>
            </a:r>
            <a:endParaRPr sz="36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8151522" y="4789507"/>
            <a:ext cx="3782695" cy="1371600"/>
            <a:chOff x="8151522" y="4789507"/>
            <a:chExt cx="3782695" cy="137160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151522" y="4789507"/>
              <a:ext cx="3782587" cy="13716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189622" y="4840308"/>
              <a:ext cx="3680988" cy="1269999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8189622" y="4840307"/>
              <a:ext cx="3681095" cy="1270000"/>
            </a:xfrm>
            <a:custGeom>
              <a:avLst/>
              <a:gdLst/>
              <a:ahLst/>
              <a:cxnLst/>
              <a:rect l="l" t="t" r="r" b="b"/>
              <a:pathLst>
                <a:path w="3681095" h="1270000">
                  <a:moveTo>
                    <a:pt x="3389777" y="0"/>
                  </a:moveTo>
                  <a:lnTo>
                    <a:pt x="292506" y="0"/>
                  </a:lnTo>
                  <a:lnTo>
                    <a:pt x="236162" y="222"/>
                  </a:lnTo>
                  <a:lnTo>
                    <a:pt x="191494" y="1783"/>
                  </a:lnTo>
                  <a:lnTo>
                    <a:pt x="120299" y="14270"/>
                  </a:lnTo>
                  <a:lnTo>
                    <a:pt x="85466" y="31474"/>
                  </a:lnTo>
                  <a:lnTo>
                    <a:pt x="55532" y="55532"/>
                  </a:lnTo>
                  <a:lnTo>
                    <a:pt x="31474" y="85466"/>
                  </a:lnTo>
                  <a:lnTo>
                    <a:pt x="14270" y="120300"/>
                  </a:lnTo>
                  <a:lnTo>
                    <a:pt x="1778" y="191495"/>
                  </a:lnTo>
                  <a:lnTo>
                    <a:pt x="222" y="235616"/>
                  </a:lnTo>
                  <a:lnTo>
                    <a:pt x="0" y="291211"/>
                  </a:lnTo>
                  <a:lnTo>
                    <a:pt x="5" y="978790"/>
                  </a:lnTo>
                  <a:lnTo>
                    <a:pt x="222" y="1033838"/>
                  </a:lnTo>
                  <a:lnTo>
                    <a:pt x="1783" y="1078505"/>
                  </a:lnTo>
                  <a:lnTo>
                    <a:pt x="14270" y="1149700"/>
                  </a:lnTo>
                  <a:lnTo>
                    <a:pt x="31474" y="1184534"/>
                  </a:lnTo>
                  <a:lnTo>
                    <a:pt x="55532" y="1214468"/>
                  </a:lnTo>
                  <a:lnTo>
                    <a:pt x="85466" y="1238526"/>
                  </a:lnTo>
                  <a:lnTo>
                    <a:pt x="120299" y="1255730"/>
                  </a:lnTo>
                  <a:lnTo>
                    <a:pt x="191332" y="1268216"/>
                  </a:lnTo>
                  <a:lnTo>
                    <a:pt x="235616" y="1269777"/>
                  </a:lnTo>
                  <a:lnTo>
                    <a:pt x="291210" y="1270000"/>
                  </a:lnTo>
                  <a:lnTo>
                    <a:pt x="3388481" y="1270000"/>
                  </a:lnTo>
                  <a:lnTo>
                    <a:pt x="3444825" y="1269777"/>
                  </a:lnTo>
                  <a:lnTo>
                    <a:pt x="3489493" y="1268216"/>
                  </a:lnTo>
                  <a:lnTo>
                    <a:pt x="3560687" y="1255730"/>
                  </a:lnTo>
                  <a:lnTo>
                    <a:pt x="3595521" y="1238526"/>
                  </a:lnTo>
                  <a:lnTo>
                    <a:pt x="3625455" y="1214468"/>
                  </a:lnTo>
                  <a:lnTo>
                    <a:pt x="3649513" y="1184534"/>
                  </a:lnTo>
                  <a:lnTo>
                    <a:pt x="3666717" y="1149700"/>
                  </a:lnTo>
                  <a:lnTo>
                    <a:pt x="3679210" y="1078505"/>
                  </a:lnTo>
                  <a:lnTo>
                    <a:pt x="3680765" y="1034384"/>
                  </a:lnTo>
                  <a:lnTo>
                    <a:pt x="3680988" y="978790"/>
                  </a:lnTo>
                  <a:lnTo>
                    <a:pt x="3680983" y="291211"/>
                  </a:lnTo>
                  <a:lnTo>
                    <a:pt x="3680765" y="236163"/>
                  </a:lnTo>
                  <a:lnTo>
                    <a:pt x="3679204" y="191495"/>
                  </a:lnTo>
                  <a:lnTo>
                    <a:pt x="3666717" y="120300"/>
                  </a:lnTo>
                  <a:lnTo>
                    <a:pt x="3649513" y="85466"/>
                  </a:lnTo>
                  <a:lnTo>
                    <a:pt x="3625455" y="55532"/>
                  </a:lnTo>
                  <a:lnTo>
                    <a:pt x="3595521" y="31474"/>
                  </a:lnTo>
                  <a:lnTo>
                    <a:pt x="3560687" y="14270"/>
                  </a:lnTo>
                  <a:lnTo>
                    <a:pt x="3489655" y="1783"/>
                  </a:lnTo>
                  <a:lnTo>
                    <a:pt x="3445372" y="222"/>
                  </a:lnTo>
                  <a:lnTo>
                    <a:pt x="3389777" y="0"/>
                  </a:lnTo>
                  <a:close/>
                </a:path>
              </a:pathLst>
            </a:custGeom>
            <a:solidFill>
              <a:srgbClr val="00D026">
                <a:alpha val="50000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8724900" y="5168900"/>
            <a:ext cx="261683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5" b="1">
                <a:solidFill>
                  <a:srgbClr val="FFFFFF"/>
                </a:solidFill>
                <a:latin typeface="Arial"/>
                <a:cs typeface="Arial"/>
              </a:rPr>
              <a:t>Git</a:t>
            </a:r>
            <a:r>
              <a:rPr dirty="0" sz="3600" spc="-7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600" spc="-5" b="1">
                <a:solidFill>
                  <a:srgbClr val="FFFFFF"/>
                </a:solidFill>
                <a:latin typeface="Arial"/>
                <a:cs typeface="Arial"/>
              </a:rPr>
              <a:t>provider</a:t>
            </a:r>
            <a:endParaRPr sz="3600">
              <a:latin typeface="Arial"/>
              <a:cs typeface="Arial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1096088" y="4827607"/>
            <a:ext cx="3757295" cy="1346200"/>
            <a:chOff x="1096088" y="4827607"/>
            <a:chExt cx="3757295" cy="1346200"/>
          </a:xfrm>
        </p:grpSpPr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96088" y="4827607"/>
              <a:ext cx="3757187" cy="134620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34188" y="4840308"/>
              <a:ext cx="3680986" cy="1269999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134188" y="4840307"/>
              <a:ext cx="3681095" cy="1270000"/>
            </a:xfrm>
            <a:custGeom>
              <a:avLst/>
              <a:gdLst/>
              <a:ahLst/>
              <a:cxnLst/>
              <a:rect l="l" t="t" r="r" b="b"/>
              <a:pathLst>
                <a:path w="3681095" h="1270000">
                  <a:moveTo>
                    <a:pt x="3389777" y="0"/>
                  </a:moveTo>
                  <a:lnTo>
                    <a:pt x="292505" y="0"/>
                  </a:lnTo>
                  <a:lnTo>
                    <a:pt x="236162" y="222"/>
                  </a:lnTo>
                  <a:lnTo>
                    <a:pt x="191494" y="1783"/>
                  </a:lnTo>
                  <a:lnTo>
                    <a:pt x="120299" y="14270"/>
                  </a:lnTo>
                  <a:lnTo>
                    <a:pt x="85466" y="31474"/>
                  </a:lnTo>
                  <a:lnTo>
                    <a:pt x="55532" y="55532"/>
                  </a:lnTo>
                  <a:lnTo>
                    <a:pt x="31474" y="85466"/>
                  </a:lnTo>
                  <a:lnTo>
                    <a:pt x="14270" y="120300"/>
                  </a:lnTo>
                  <a:lnTo>
                    <a:pt x="1778" y="191495"/>
                  </a:lnTo>
                  <a:lnTo>
                    <a:pt x="222" y="235616"/>
                  </a:lnTo>
                  <a:lnTo>
                    <a:pt x="0" y="291211"/>
                  </a:lnTo>
                  <a:lnTo>
                    <a:pt x="5" y="978790"/>
                  </a:lnTo>
                  <a:lnTo>
                    <a:pt x="222" y="1033838"/>
                  </a:lnTo>
                  <a:lnTo>
                    <a:pt x="1783" y="1078505"/>
                  </a:lnTo>
                  <a:lnTo>
                    <a:pt x="14270" y="1149700"/>
                  </a:lnTo>
                  <a:lnTo>
                    <a:pt x="31474" y="1184534"/>
                  </a:lnTo>
                  <a:lnTo>
                    <a:pt x="55532" y="1214468"/>
                  </a:lnTo>
                  <a:lnTo>
                    <a:pt x="85466" y="1238526"/>
                  </a:lnTo>
                  <a:lnTo>
                    <a:pt x="120299" y="1255730"/>
                  </a:lnTo>
                  <a:lnTo>
                    <a:pt x="191332" y="1268216"/>
                  </a:lnTo>
                  <a:lnTo>
                    <a:pt x="235616" y="1269777"/>
                  </a:lnTo>
                  <a:lnTo>
                    <a:pt x="291210" y="1270000"/>
                  </a:lnTo>
                  <a:lnTo>
                    <a:pt x="3388481" y="1270000"/>
                  </a:lnTo>
                  <a:lnTo>
                    <a:pt x="3444824" y="1269777"/>
                  </a:lnTo>
                  <a:lnTo>
                    <a:pt x="3489492" y="1268216"/>
                  </a:lnTo>
                  <a:lnTo>
                    <a:pt x="3560687" y="1255730"/>
                  </a:lnTo>
                  <a:lnTo>
                    <a:pt x="3595521" y="1238526"/>
                  </a:lnTo>
                  <a:lnTo>
                    <a:pt x="3625455" y="1214468"/>
                  </a:lnTo>
                  <a:lnTo>
                    <a:pt x="3649512" y="1184534"/>
                  </a:lnTo>
                  <a:lnTo>
                    <a:pt x="3666717" y="1149700"/>
                  </a:lnTo>
                  <a:lnTo>
                    <a:pt x="3679208" y="1078505"/>
                  </a:lnTo>
                  <a:lnTo>
                    <a:pt x="3680763" y="1034384"/>
                  </a:lnTo>
                  <a:lnTo>
                    <a:pt x="3680986" y="978790"/>
                  </a:lnTo>
                  <a:lnTo>
                    <a:pt x="3680981" y="291211"/>
                  </a:lnTo>
                  <a:lnTo>
                    <a:pt x="3680763" y="236163"/>
                  </a:lnTo>
                  <a:lnTo>
                    <a:pt x="3679203" y="191495"/>
                  </a:lnTo>
                  <a:lnTo>
                    <a:pt x="3666717" y="120300"/>
                  </a:lnTo>
                  <a:lnTo>
                    <a:pt x="3649512" y="85466"/>
                  </a:lnTo>
                  <a:lnTo>
                    <a:pt x="3625455" y="55532"/>
                  </a:lnTo>
                  <a:lnTo>
                    <a:pt x="3595521" y="31474"/>
                  </a:lnTo>
                  <a:lnTo>
                    <a:pt x="3560687" y="14270"/>
                  </a:lnTo>
                  <a:lnTo>
                    <a:pt x="3489654" y="1783"/>
                  </a:lnTo>
                  <a:lnTo>
                    <a:pt x="3445371" y="222"/>
                  </a:lnTo>
                  <a:lnTo>
                    <a:pt x="3389777" y="0"/>
                  </a:lnTo>
                  <a:close/>
                </a:path>
              </a:pathLst>
            </a:custGeom>
            <a:solidFill>
              <a:srgbClr val="FF2A06">
                <a:alpha val="50000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 txBox="1"/>
          <p:nvPr/>
        </p:nvSpPr>
        <p:spPr>
          <a:xfrm>
            <a:off x="1460500" y="5168900"/>
            <a:ext cx="303276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15" b="1">
                <a:solidFill>
                  <a:srgbClr val="FFFFFF"/>
                </a:solidFill>
                <a:latin typeface="Arial"/>
                <a:cs typeface="Arial"/>
              </a:rPr>
              <a:t>Jenkins’s</a:t>
            </a:r>
            <a:r>
              <a:rPr dirty="0" sz="3600" spc="-9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600" b="1">
                <a:solidFill>
                  <a:srgbClr val="FFFFFF"/>
                </a:solidFill>
                <a:latin typeface="Arial"/>
                <a:cs typeface="Arial"/>
              </a:rPr>
              <a:t>Job</a:t>
            </a:r>
            <a:endParaRPr sz="3600">
              <a:latin typeface="Arial"/>
              <a:cs typeface="Arial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5109443" y="4894793"/>
            <a:ext cx="2786380" cy="259079"/>
            <a:chOff x="5109443" y="4894793"/>
            <a:chExt cx="2786380" cy="259079"/>
          </a:xfrm>
        </p:grpSpPr>
        <p:sp>
          <p:nvSpPr>
            <p:cNvPr id="15" name="object 15"/>
            <p:cNvSpPr/>
            <p:nvPr/>
          </p:nvSpPr>
          <p:spPr>
            <a:xfrm>
              <a:off x="5109443" y="5024333"/>
              <a:ext cx="2559050" cy="0"/>
            </a:xfrm>
            <a:custGeom>
              <a:avLst/>
              <a:gdLst/>
              <a:ahLst/>
              <a:cxnLst/>
              <a:rect l="l" t="t" r="r" b="b"/>
              <a:pathLst>
                <a:path w="2559050" h="0">
                  <a:moveTo>
                    <a:pt x="0" y="0"/>
                  </a:moveTo>
                  <a:lnTo>
                    <a:pt x="2526833" y="0"/>
                  </a:lnTo>
                  <a:lnTo>
                    <a:pt x="2558583" y="0"/>
                  </a:lnTo>
                </a:path>
              </a:pathLst>
            </a:custGeom>
            <a:ln w="635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7636276" y="4894793"/>
              <a:ext cx="259079" cy="259079"/>
            </a:xfrm>
            <a:custGeom>
              <a:avLst/>
              <a:gdLst/>
              <a:ahLst/>
              <a:cxnLst/>
              <a:rect l="l" t="t" r="r" b="b"/>
              <a:pathLst>
                <a:path w="259079" h="259079">
                  <a:moveTo>
                    <a:pt x="0" y="0"/>
                  </a:moveTo>
                  <a:lnTo>
                    <a:pt x="0" y="259079"/>
                  </a:lnTo>
                  <a:lnTo>
                    <a:pt x="259079" y="1295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7" name="object 17"/>
          <p:cNvGrpSpPr/>
          <p:nvPr/>
        </p:nvGrpSpPr>
        <p:grpSpPr>
          <a:xfrm>
            <a:off x="5109443" y="5670144"/>
            <a:ext cx="2786380" cy="259079"/>
            <a:chOff x="5109443" y="5670144"/>
            <a:chExt cx="2786380" cy="259079"/>
          </a:xfrm>
        </p:grpSpPr>
        <p:sp>
          <p:nvSpPr>
            <p:cNvPr id="18" name="object 18"/>
            <p:cNvSpPr/>
            <p:nvPr/>
          </p:nvSpPr>
          <p:spPr>
            <a:xfrm>
              <a:off x="5336773" y="5799684"/>
              <a:ext cx="2559050" cy="0"/>
            </a:xfrm>
            <a:custGeom>
              <a:avLst/>
              <a:gdLst/>
              <a:ahLst/>
              <a:cxnLst/>
              <a:rect l="l" t="t" r="r" b="b"/>
              <a:pathLst>
                <a:path w="2559050" h="0">
                  <a:moveTo>
                    <a:pt x="0" y="0"/>
                  </a:moveTo>
                  <a:lnTo>
                    <a:pt x="31750" y="0"/>
                  </a:lnTo>
                  <a:lnTo>
                    <a:pt x="2558583" y="0"/>
                  </a:lnTo>
                </a:path>
              </a:pathLst>
            </a:custGeom>
            <a:ln w="635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5109443" y="5670144"/>
              <a:ext cx="259079" cy="259079"/>
            </a:xfrm>
            <a:custGeom>
              <a:avLst/>
              <a:gdLst/>
              <a:ahLst/>
              <a:cxnLst/>
              <a:rect l="l" t="t" r="r" b="b"/>
              <a:pathLst>
                <a:path w="259079" h="259079">
                  <a:moveTo>
                    <a:pt x="259079" y="0"/>
                  </a:moveTo>
                  <a:lnTo>
                    <a:pt x="0" y="129539"/>
                  </a:lnTo>
                  <a:lnTo>
                    <a:pt x="259079" y="259080"/>
                  </a:lnTo>
                  <a:lnTo>
                    <a:pt x="25907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0" name="object 20"/>
          <p:cNvSpPr txBox="1"/>
          <p:nvPr/>
        </p:nvSpPr>
        <p:spPr>
          <a:xfrm>
            <a:off x="4864100" y="6248400"/>
            <a:ext cx="328739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20">
                <a:latin typeface="Arial"/>
                <a:cs typeface="Arial"/>
              </a:rPr>
              <a:t>Trigger</a:t>
            </a:r>
            <a:r>
              <a:rPr dirty="0" sz="3600" spc="-50">
                <a:latin typeface="Arial"/>
                <a:cs typeface="Arial"/>
              </a:rPr>
              <a:t> </a:t>
            </a:r>
            <a:r>
              <a:rPr dirty="0" sz="3600">
                <a:latin typeface="Arial"/>
                <a:cs typeface="Arial"/>
              </a:rPr>
              <a:t>via</a:t>
            </a:r>
            <a:r>
              <a:rPr dirty="0" sz="3600" spc="-45">
                <a:latin typeface="Arial"/>
                <a:cs typeface="Arial"/>
              </a:rPr>
              <a:t> </a:t>
            </a:r>
            <a:r>
              <a:rPr dirty="0" sz="3600">
                <a:latin typeface="Arial"/>
                <a:cs typeface="Arial"/>
              </a:rPr>
              <a:t>hook</a:t>
            </a:r>
            <a:endParaRPr sz="3600">
              <a:latin typeface="Arial"/>
              <a:cs typeface="Arial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22" name="object 22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759200" y="139700"/>
            <a:ext cx="5492115" cy="1000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581400" algn="l"/>
              </a:tabLst>
            </a:pPr>
            <a:r>
              <a:rPr dirty="0" sz="6400" b="1">
                <a:latin typeface="Arial"/>
                <a:cs typeface="Arial"/>
              </a:rPr>
              <a:t>Exam</a:t>
            </a:r>
            <a:r>
              <a:rPr dirty="0" sz="6400" spc="-5" b="1">
                <a:latin typeface="Arial"/>
                <a:cs typeface="Arial"/>
              </a:rPr>
              <a:t>pl</a:t>
            </a:r>
            <a:r>
              <a:rPr dirty="0" sz="6400" b="1">
                <a:latin typeface="Arial"/>
                <a:cs typeface="Arial"/>
              </a:rPr>
              <a:t>e	c</a:t>
            </a:r>
            <a:r>
              <a:rPr dirty="0" sz="6400" spc="-5" b="1">
                <a:latin typeface="Arial"/>
                <a:cs typeface="Arial"/>
              </a:rPr>
              <a:t>od</a:t>
            </a:r>
            <a:r>
              <a:rPr dirty="0" sz="6400" b="1">
                <a:latin typeface="Arial"/>
                <a:cs typeface="Arial"/>
              </a:rPr>
              <a:t>e</a:t>
            </a:r>
            <a:endParaRPr sz="64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  <p:sp>
        <p:nvSpPr>
          <p:cNvPr id="3" name="object 3"/>
          <p:cNvSpPr txBox="1"/>
          <p:nvPr/>
        </p:nvSpPr>
        <p:spPr>
          <a:xfrm>
            <a:off x="901700" y="2108200"/>
            <a:ext cx="11196955" cy="680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300" spc="-5">
                <a:latin typeface="Arial"/>
                <a:cs typeface="Arial"/>
              </a:rPr>
              <a:t>https://github.com/up1/workshop-java-web-tdd</a:t>
            </a:r>
            <a:endParaRPr sz="43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19300" y="2641600"/>
            <a:ext cx="8964930" cy="2880360"/>
          </a:xfrm>
          <a:prstGeom prst="rect"/>
        </p:spPr>
        <p:txBody>
          <a:bodyPr wrap="square" lIns="0" tIns="73660" rIns="0" bIns="0" rtlCol="0" vert="horz">
            <a:spAutoFit/>
          </a:bodyPr>
          <a:lstStyle/>
          <a:p>
            <a:pPr algn="ctr" marL="2679065" marR="2661920">
              <a:lnSpc>
                <a:spcPts val="7400"/>
              </a:lnSpc>
              <a:spcBef>
                <a:spcPts val="580"/>
              </a:spcBef>
            </a:pPr>
            <a:r>
              <a:rPr dirty="0"/>
              <a:t>Prac</a:t>
            </a:r>
            <a:r>
              <a:rPr dirty="0" spc="-5"/>
              <a:t>ti</a:t>
            </a:r>
            <a:r>
              <a:rPr dirty="0"/>
              <a:t>ces  </a:t>
            </a:r>
            <a:r>
              <a:rPr dirty="0" spc="-5"/>
              <a:t>of</a:t>
            </a:r>
          </a:p>
          <a:p>
            <a:pPr algn="ctr">
              <a:lnSpc>
                <a:spcPts val="7200"/>
              </a:lnSpc>
              <a:tabLst>
                <a:tab pos="4739640" algn="l"/>
              </a:tabLst>
            </a:pPr>
            <a:r>
              <a:rPr dirty="0" spc="-5"/>
              <a:t>Continuous	Integration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60600" y="0"/>
            <a:ext cx="8472170" cy="2073275"/>
          </a:xfrm>
          <a:prstGeom prst="rect"/>
        </p:spPr>
        <p:txBody>
          <a:bodyPr wrap="square" lIns="0" tIns="26225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2065"/>
              </a:spcBef>
              <a:tabLst>
                <a:tab pos="2664460" algn="l"/>
              </a:tabLst>
            </a:pPr>
            <a:r>
              <a:rPr dirty="0"/>
              <a:t>Step</a:t>
            </a:r>
            <a:r>
              <a:rPr dirty="0" spc="-5"/>
              <a:t> </a:t>
            </a:r>
            <a:r>
              <a:rPr dirty="0"/>
              <a:t>1	</a:t>
            </a:r>
            <a:r>
              <a:rPr dirty="0" spc="-5"/>
              <a:t>Create</a:t>
            </a:r>
            <a:r>
              <a:rPr dirty="0" spc="-30"/>
              <a:t> </a:t>
            </a:r>
            <a:r>
              <a:rPr dirty="0" spc="-5"/>
              <a:t>new</a:t>
            </a:r>
            <a:r>
              <a:rPr dirty="0" spc="-35"/>
              <a:t> </a:t>
            </a:r>
            <a:r>
              <a:rPr dirty="0" spc="-5"/>
              <a:t>job</a:t>
            </a:r>
          </a:p>
          <a:p>
            <a:pPr algn="ctr">
              <a:lnSpc>
                <a:spcPct val="100000"/>
              </a:lnSpc>
              <a:spcBef>
                <a:spcPts val="1320"/>
              </a:spcBef>
              <a:tabLst>
                <a:tab pos="1031875" algn="l"/>
                <a:tab pos="3020695" algn="l"/>
              </a:tabLst>
            </a:pPr>
            <a:r>
              <a:rPr dirty="0" sz="4300" b="0">
                <a:latin typeface="Arial"/>
                <a:cs typeface="Arial"/>
              </a:rPr>
              <a:t>Job	name =	</a:t>
            </a:r>
            <a:r>
              <a:rPr dirty="0" sz="4300" spc="-5" b="0">
                <a:latin typeface="Arial"/>
                <a:cs typeface="Arial"/>
              </a:rPr>
              <a:t>step01_pullcode</a:t>
            </a:r>
            <a:endParaRPr sz="430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59093" y="2239103"/>
            <a:ext cx="11086613" cy="6245602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95300" y="165100"/>
            <a:ext cx="12009755" cy="939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510790" algn="l"/>
                <a:tab pos="5306060" algn="l"/>
                <a:tab pos="7296150" algn="l"/>
              </a:tabLst>
            </a:pPr>
            <a:r>
              <a:rPr dirty="0" sz="6000" b="1">
                <a:latin typeface="Arial"/>
                <a:cs typeface="Arial"/>
              </a:rPr>
              <a:t>Step</a:t>
            </a:r>
            <a:r>
              <a:rPr dirty="0" sz="6000" spc="-5" b="1">
                <a:latin typeface="Arial"/>
                <a:cs typeface="Arial"/>
              </a:rPr>
              <a:t> </a:t>
            </a:r>
            <a:r>
              <a:rPr dirty="0" sz="6000" b="1">
                <a:latin typeface="Arial"/>
                <a:cs typeface="Arial"/>
              </a:rPr>
              <a:t>2	</a:t>
            </a:r>
            <a:r>
              <a:rPr dirty="0" sz="6000" spc="-5" b="1">
                <a:latin typeface="Arial"/>
                <a:cs typeface="Arial"/>
              </a:rPr>
              <a:t>Source	code	management</a:t>
            </a:r>
            <a:endParaRPr sz="60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16200" y="1282700"/>
            <a:ext cx="7766684" cy="680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136015" algn="l"/>
              </a:tabLst>
            </a:pPr>
            <a:r>
              <a:rPr dirty="0" sz="4300">
                <a:latin typeface="Arial"/>
                <a:cs typeface="Arial"/>
              </a:rPr>
              <a:t>Add	url</a:t>
            </a:r>
            <a:r>
              <a:rPr dirty="0" sz="4300" spc="-15">
                <a:latin typeface="Arial"/>
                <a:cs typeface="Arial"/>
              </a:rPr>
              <a:t> </a:t>
            </a:r>
            <a:r>
              <a:rPr dirty="0" sz="4300">
                <a:latin typeface="Arial"/>
                <a:cs typeface="Arial"/>
              </a:rPr>
              <a:t>of</a:t>
            </a:r>
            <a:r>
              <a:rPr dirty="0" sz="4300" spc="-20">
                <a:latin typeface="Arial"/>
                <a:cs typeface="Arial"/>
              </a:rPr>
              <a:t> </a:t>
            </a:r>
            <a:r>
              <a:rPr dirty="0" sz="4300">
                <a:latin typeface="Arial"/>
                <a:cs typeface="Arial"/>
              </a:rPr>
              <a:t>git</a:t>
            </a:r>
            <a:r>
              <a:rPr dirty="0" sz="4300" spc="-20">
                <a:latin typeface="Arial"/>
                <a:cs typeface="Arial"/>
              </a:rPr>
              <a:t> </a:t>
            </a:r>
            <a:r>
              <a:rPr dirty="0" sz="4300">
                <a:latin typeface="Arial"/>
                <a:cs typeface="Arial"/>
              </a:rPr>
              <a:t>provider</a:t>
            </a:r>
            <a:r>
              <a:rPr dirty="0" sz="4300" spc="-15">
                <a:latin typeface="Arial"/>
                <a:cs typeface="Arial"/>
              </a:rPr>
              <a:t> </a:t>
            </a:r>
            <a:r>
              <a:rPr dirty="0" sz="4300" spc="-5">
                <a:latin typeface="Arial"/>
                <a:cs typeface="Arial"/>
              </a:rPr>
              <a:t>repository</a:t>
            </a:r>
            <a:endParaRPr sz="43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94415" y="2284721"/>
            <a:ext cx="9815968" cy="624840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35200" y="165100"/>
            <a:ext cx="8535035" cy="939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510790" algn="l"/>
              </a:tabLst>
            </a:pPr>
            <a:r>
              <a:rPr dirty="0" sz="6000" b="1">
                <a:latin typeface="Arial"/>
                <a:cs typeface="Arial"/>
              </a:rPr>
              <a:t>Step</a:t>
            </a:r>
            <a:r>
              <a:rPr dirty="0" sz="6000" spc="-5" b="1">
                <a:latin typeface="Arial"/>
                <a:cs typeface="Arial"/>
              </a:rPr>
              <a:t> </a:t>
            </a:r>
            <a:r>
              <a:rPr dirty="0" sz="6000" b="1">
                <a:latin typeface="Arial"/>
                <a:cs typeface="Arial"/>
              </a:rPr>
              <a:t>3	</a:t>
            </a:r>
            <a:r>
              <a:rPr dirty="0" sz="6000" spc="-5" b="1">
                <a:latin typeface="Arial"/>
                <a:cs typeface="Arial"/>
              </a:rPr>
              <a:t>Manual</a:t>
            </a:r>
            <a:r>
              <a:rPr dirty="0" sz="6000" spc="-40" b="1">
                <a:latin typeface="Arial"/>
                <a:cs typeface="Arial"/>
              </a:rPr>
              <a:t> </a:t>
            </a:r>
            <a:r>
              <a:rPr dirty="0" sz="6000" spc="-5" b="1">
                <a:latin typeface="Arial"/>
                <a:cs typeface="Arial"/>
              </a:rPr>
              <a:t>build</a:t>
            </a:r>
            <a:r>
              <a:rPr dirty="0" sz="6000" spc="-40" b="1">
                <a:latin typeface="Arial"/>
                <a:cs typeface="Arial"/>
              </a:rPr>
              <a:t> </a:t>
            </a:r>
            <a:r>
              <a:rPr dirty="0" sz="6000" spc="-5" b="1">
                <a:latin typeface="Arial"/>
                <a:cs typeface="Arial"/>
              </a:rPr>
              <a:t>job</a:t>
            </a:r>
            <a:endParaRPr sz="60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16200" y="1282700"/>
            <a:ext cx="7766684" cy="680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136015" algn="l"/>
              </a:tabLst>
            </a:pPr>
            <a:r>
              <a:rPr dirty="0" sz="4300">
                <a:latin typeface="Arial"/>
                <a:cs typeface="Arial"/>
              </a:rPr>
              <a:t>Add	url</a:t>
            </a:r>
            <a:r>
              <a:rPr dirty="0" sz="4300" spc="-15">
                <a:latin typeface="Arial"/>
                <a:cs typeface="Arial"/>
              </a:rPr>
              <a:t> </a:t>
            </a:r>
            <a:r>
              <a:rPr dirty="0" sz="4300">
                <a:latin typeface="Arial"/>
                <a:cs typeface="Arial"/>
              </a:rPr>
              <a:t>of</a:t>
            </a:r>
            <a:r>
              <a:rPr dirty="0" sz="4300" spc="-20">
                <a:latin typeface="Arial"/>
                <a:cs typeface="Arial"/>
              </a:rPr>
              <a:t> </a:t>
            </a:r>
            <a:r>
              <a:rPr dirty="0" sz="4300">
                <a:latin typeface="Arial"/>
                <a:cs typeface="Arial"/>
              </a:rPr>
              <a:t>git</a:t>
            </a:r>
            <a:r>
              <a:rPr dirty="0" sz="4300" spc="-20">
                <a:latin typeface="Arial"/>
                <a:cs typeface="Arial"/>
              </a:rPr>
              <a:t> </a:t>
            </a:r>
            <a:r>
              <a:rPr dirty="0" sz="4300">
                <a:latin typeface="Arial"/>
                <a:cs typeface="Arial"/>
              </a:rPr>
              <a:t>provider</a:t>
            </a:r>
            <a:r>
              <a:rPr dirty="0" sz="4300" spc="-15">
                <a:latin typeface="Arial"/>
                <a:cs typeface="Arial"/>
              </a:rPr>
              <a:t> </a:t>
            </a:r>
            <a:r>
              <a:rPr dirty="0" sz="4300" spc="-5">
                <a:latin typeface="Arial"/>
                <a:cs typeface="Arial"/>
              </a:rPr>
              <a:t>repository</a:t>
            </a:r>
            <a:endParaRPr sz="43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905266" y="2551421"/>
            <a:ext cx="9188450" cy="5575300"/>
            <a:chOff x="1905266" y="2551421"/>
            <a:chExt cx="9188450" cy="557530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11349" y="2551421"/>
              <a:ext cx="9182100" cy="557530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937016" y="5042674"/>
              <a:ext cx="1732914" cy="580390"/>
            </a:xfrm>
            <a:custGeom>
              <a:avLst/>
              <a:gdLst/>
              <a:ahLst/>
              <a:cxnLst/>
              <a:rect l="l" t="t" r="r" b="b"/>
              <a:pathLst>
                <a:path w="1732914" h="580389">
                  <a:moveTo>
                    <a:pt x="0" y="0"/>
                  </a:moveTo>
                  <a:lnTo>
                    <a:pt x="1732423" y="0"/>
                  </a:lnTo>
                  <a:lnTo>
                    <a:pt x="1732423" y="580092"/>
                  </a:lnTo>
                  <a:lnTo>
                    <a:pt x="0" y="580092"/>
                  </a:lnTo>
                  <a:lnTo>
                    <a:pt x="0" y="0"/>
                  </a:lnTo>
                  <a:close/>
                </a:path>
              </a:pathLst>
            </a:custGeom>
            <a:ln w="63500">
              <a:solidFill>
                <a:srgbClr val="C8250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8" name="object 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16300" y="165100"/>
            <a:ext cx="6167120" cy="939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510790" algn="l"/>
                <a:tab pos="4078604" algn="l"/>
              </a:tabLst>
            </a:pPr>
            <a:r>
              <a:rPr dirty="0" sz="6000" b="1">
                <a:latin typeface="Arial"/>
                <a:cs typeface="Arial"/>
              </a:rPr>
              <a:t>Step</a:t>
            </a:r>
            <a:r>
              <a:rPr dirty="0" sz="6000" spc="-5" b="1">
                <a:latin typeface="Arial"/>
                <a:cs typeface="Arial"/>
              </a:rPr>
              <a:t> </a:t>
            </a:r>
            <a:r>
              <a:rPr dirty="0" sz="6000" b="1">
                <a:latin typeface="Arial"/>
                <a:cs typeface="Arial"/>
              </a:rPr>
              <a:t>4	See	res</a:t>
            </a:r>
            <a:r>
              <a:rPr dirty="0" sz="6000" spc="-5" b="1">
                <a:latin typeface="Arial"/>
                <a:cs typeface="Arial"/>
              </a:rPr>
              <a:t>ul</a:t>
            </a:r>
            <a:r>
              <a:rPr dirty="0" sz="6000" b="1">
                <a:latin typeface="Arial"/>
                <a:cs typeface="Arial"/>
              </a:rPr>
              <a:t>t</a:t>
            </a:r>
            <a:endParaRPr sz="60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425700" y="1282700"/>
            <a:ext cx="8161655" cy="680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136015" algn="l"/>
                <a:tab pos="1833880" algn="l"/>
                <a:tab pos="4961255" algn="l"/>
                <a:tab pos="5537835" algn="l"/>
              </a:tabLst>
            </a:pPr>
            <a:r>
              <a:rPr dirty="0" sz="4300">
                <a:latin typeface="Arial"/>
                <a:cs typeface="Arial"/>
              </a:rPr>
              <a:t>See	all	source code	in	workspace</a:t>
            </a:r>
            <a:endParaRPr sz="43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758950" y="2378780"/>
            <a:ext cx="9486900" cy="5969000"/>
            <a:chOff x="1758950" y="2378780"/>
            <a:chExt cx="9486900" cy="596900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58950" y="2378780"/>
              <a:ext cx="9486900" cy="596900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844074" y="4473237"/>
              <a:ext cx="1732914" cy="571500"/>
            </a:xfrm>
            <a:custGeom>
              <a:avLst/>
              <a:gdLst/>
              <a:ahLst/>
              <a:cxnLst/>
              <a:rect l="l" t="t" r="r" b="b"/>
              <a:pathLst>
                <a:path w="1732914" h="571500">
                  <a:moveTo>
                    <a:pt x="0" y="0"/>
                  </a:moveTo>
                  <a:lnTo>
                    <a:pt x="1732423" y="0"/>
                  </a:lnTo>
                  <a:lnTo>
                    <a:pt x="1732423" y="571500"/>
                  </a:lnTo>
                  <a:lnTo>
                    <a:pt x="0" y="571500"/>
                  </a:lnTo>
                  <a:lnTo>
                    <a:pt x="0" y="0"/>
                  </a:lnTo>
                  <a:close/>
                </a:path>
              </a:pathLst>
            </a:custGeom>
            <a:ln w="63500">
              <a:solidFill>
                <a:srgbClr val="C8250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6599661" y="4934832"/>
              <a:ext cx="1732914" cy="661035"/>
            </a:xfrm>
            <a:custGeom>
              <a:avLst/>
              <a:gdLst/>
              <a:ahLst/>
              <a:cxnLst/>
              <a:rect l="l" t="t" r="r" b="b"/>
              <a:pathLst>
                <a:path w="1732915" h="661035">
                  <a:moveTo>
                    <a:pt x="0" y="0"/>
                  </a:moveTo>
                  <a:lnTo>
                    <a:pt x="1732423" y="0"/>
                  </a:lnTo>
                  <a:lnTo>
                    <a:pt x="1732423" y="660641"/>
                  </a:lnTo>
                  <a:lnTo>
                    <a:pt x="0" y="660641"/>
                  </a:lnTo>
                  <a:lnTo>
                    <a:pt x="0" y="0"/>
                  </a:lnTo>
                  <a:close/>
                </a:path>
              </a:pathLst>
            </a:custGeom>
            <a:ln w="63500">
              <a:solidFill>
                <a:srgbClr val="C8250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9" name="object 9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16300" y="165100"/>
            <a:ext cx="6167120" cy="939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510790" algn="l"/>
                <a:tab pos="4078604" algn="l"/>
              </a:tabLst>
            </a:pPr>
            <a:r>
              <a:rPr dirty="0" sz="6000" b="1">
                <a:latin typeface="Arial"/>
                <a:cs typeface="Arial"/>
              </a:rPr>
              <a:t>Step</a:t>
            </a:r>
            <a:r>
              <a:rPr dirty="0" sz="6000" spc="-5" b="1">
                <a:latin typeface="Arial"/>
                <a:cs typeface="Arial"/>
              </a:rPr>
              <a:t> </a:t>
            </a:r>
            <a:r>
              <a:rPr dirty="0" sz="6000" b="1">
                <a:latin typeface="Arial"/>
                <a:cs typeface="Arial"/>
              </a:rPr>
              <a:t>4	See	res</a:t>
            </a:r>
            <a:r>
              <a:rPr dirty="0" sz="6000" spc="-5" b="1">
                <a:latin typeface="Arial"/>
                <a:cs typeface="Arial"/>
              </a:rPr>
              <a:t>ul</a:t>
            </a:r>
            <a:r>
              <a:rPr dirty="0" sz="6000" b="1">
                <a:latin typeface="Arial"/>
                <a:cs typeface="Arial"/>
              </a:rPr>
              <a:t>t</a:t>
            </a:r>
            <a:endParaRPr sz="60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425700" y="1282700"/>
            <a:ext cx="8161655" cy="680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136015" algn="l"/>
                <a:tab pos="1833880" algn="l"/>
                <a:tab pos="4961255" algn="l"/>
                <a:tab pos="5537835" algn="l"/>
              </a:tabLst>
            </a:pPr>
            <a:r>
              <a:rPr dirty="0" sz="4300">
                <a:latin typeface="Arial"/>
                <a:cs typeface="Arial"/>
              </a:rPr>
              <a:t>See	all	source code	in	workspace</a:t>
            </a:r>
            <a:endParaRPr sz="43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826915" y="2450244"/>
            <a:ext cx="11351260" cy="5917565"/>
            <a:chOff x="826915" y="2450244"/>
            <a:chExt cx="11351260" cy="591756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6915" y="2450244"/>
              <a:ext cx="11350970" cy="591735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4945267" y="3354793"/>
              <a:ext cx="5963285" cy="3630929"/>
            </a:xfrm>
            <a:custGeom>
              <a:avLst/>
              <a:gdLst/>
              <a:ahLst/>
              <a:cxnLst/>
              <a:rect l="l" t="t" r="r" b="b"/>
              <a:pathLst>
                <a:path w="5963284" h="3630929">
                  <a:moveTo>
                    <a:pt x="0" y="0"/>
                  </a:moveTo>
                  <a:lnTo>
                    <a:pt x="5962733" y="0"/>
                  </a:lnTo>
                  <a:lnTo>
                    <a:pt x="5962733" y="3630550"/>
                  </a:lnTo>
                  <a:lnTo>
                    <a:pt x="0" y="3630550"/>
                  </a:lnTo>
                  <a:lnTo>
                    <a:pt x="0" y="0"/>
                  </a:lnTo>
                  <a:close/>
                </a:path>
              </a:pathLst>
            </a:custGeom>
            <a:ln w="63500">
              <a:solidFill>
                <a:srgbClr val="C8250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8" name="object 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16300" y="165100"/>
            <a:ext cx="6167120" cy="939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510790" algn="l"/>
                <a:tab pos="4078604" algn="l"/>
              </a:tabLst>
            </a:pPr>
            <a:r>
              <a:rPr dirty="0" sz="6000" b="1">
                <a:latin typeface="Arial"/>
                <a:cs typeface="Arial"/>
              </a:rPr>
              <a:t>Step</a:t>
            </a:r>
            <a:r>
              <a:rPr dirty="0" sz="6000" spc="-5" b="1">
                <a:latin typeface="Arial"/>
                <a:cs typeface="Arial"/>
              </a:rPr>
              <a:t> </a:t>
            </a:r>
            <a:r>
              <a:rPr dirty="0" sz="6000" b="1">
                <a:latin typeface="Arial"/>
                <a:cs typeface="Arial"/>
              </a:rPr>
              <a:t>4	See	res</a:t>
            </a:r>
            <a:r>
              <a:rPr dirty="0" sz="6000" spc="-5" b="1">
                <a:latin typeface="Arial"/>
                <a:cs typeface="Arial"/>
              </a:rPr>
              <a:t>ul</a:t>
            </a:r>
            <a:r>
              <a:rPr dirty="0" sz="6000" b="1">
                <a:latin typeface="Arial"/>
                <a:cs typeface="Arial"/>
              </a:rPr>
              <a:t>t</a:t>
            </a:r>
            <a:endParaRPr sz="60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768600" y="1282700"/>
            <a:ext cx="7462520" cy="680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378585" algn="l"/>
                <a:tab pos="4565650" algn="l"/>
                <a:tab pos="5142230" algn="l"/>
                <a:tab pos="7145655" algn="l"/>
              </a:tabLst>
            </a:pPr>
            <a:r>
              <a:rPr dirty="0" sz="4300">
                <a:latin typeface="Arial"/>
                <a:cs typeface="Arial"/>
              </a:rPr>
              <a:t>Build	His</a:t>
            </a:r>
            <a:r>
              <a:rPr dirty="0" sz="4300" spc="-5">
                <a:latin typeface="Arial"/>
                <a:cs typeface="Arial"/>
              </a:rPr>
              <a:t>t</a:t>
            </a:r>
            <a:r>
              <a:rPr dirty="0" sz="4300">
                <a:latin typeface="Arial"/>
                <a:cs typeface="Arial"/>
              </a:rPr>
              <a:t>o</a:t>
            </a:r>
            <a:r>
              <a:rPr dirty="0" sz="4300" spc="-5">
                <a:latin typeface="Arial"/>
                <a:cs typeface="Arial"/>
              </a:rPr>
              <a:t>r</a:t>
            </a:r>
            <a:r>
              <a:rPr dirty="0" sz="4300">
                <a:latin typeface="Arial"/>
                <a:cs typeface="Arial"/>
              </a:rPr>
              <a:t>y</a:t>
            </a:r>
            <a:r>
              <a:rPr dirty="0" sz="4300" spc="-5">
                <a:latin typeface="Arial"/>
                <a:cs typeface="Arial"/>
              </a:rPr>
              <a:t> </a:t>
            </a:r>
            <a:r>
              <a:rPr dirty="0" sz="4300">
                <a:latin typeface="Arial"/>
                <a:cs typeface="Arial"/>
              </a:rPr>
              <a:t>keep	in	logs</a:t>
            </a:r>
            <a:r>
              <a:rPr dirty="0" sz="4300" spc="-5">
                <a:latin typeface="Arial"/>
                <a:cs typeface="Arial"/>
              </a:rPr>
              <a:t> f</a:t>
            </a:r>
            <a:r>
              <a:rPr dirty="0" sz="4300">
                <a:latin typeface="Arial"/>
                <a:cs typeface="Arial"/>
              </a:rPr>
              <a:t>ile	</a:t>
            </a:r>
            <a:r>
              <a:rPr dirty="0" sz="4300" spc="-5">
                <a:latin typeface="Arial"/>
                <a:cs typeface="Arial"/>
              </a:rPr>
              <a:t>!</a:t>
            </a:r>
            <a:r>
              <a:rPr dirty="0" sz="4300">
                <a:latin typeface="Arial"/>
                <a:cs typeface="Arial"/>
              </a:rPr>
              <a:t>!</a:t>
            </a:r>
            <a:endParaRPr sz="43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758950" y="2378780"/>
            <a:ext cx="9486900" cy="6122035"/>
            <a:chOff x="1758950" y="2378780"/>
            <a:chExt cx="9486900" cy="612203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58950" y="2378780"/>
              <a:ext cx="9486900" cy="596900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844074" y="6350696"/>
              <a:ext cx="4348480" cy="2118360"/>
            </a:xfrm>
            <a:custGeom>
              <a:avLst/>
              <a:gdLst/>
              <a:ahLst/>
              <a:cxnLst/>
              <a:rect l="l" t="t" r="r" b="b"/>
              <a:pathLst>
                <a:path w="4348480" h="2118359">
                  <a:moveTo>
                    <a:pt x="0" y="0"/>
                  </a:moveTo>
                  <a:lnTo>
                    <a:pt x="4348203" y="0"/>
                  </a:lnTo>
                  <a:lnTo>
                    <a:pt x="4348203" y="2118211"/>
                  </a:lnTo>
                  <a:lnTo>
                    <a:pt x="0" y="2118211"/>
                  </a:lnTo>
                  <a:lnTo>
                    <a:pt x="0" y="0"/>
                  </a:lnTo>
                  <a:close/>
                </a:path>
              </a:pathLst>
            </a:custGeom>
            <a:ln w="63500">
              <a:solidFill>
                <a:srgbClr val="C8250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8" name="object 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89200" y="139700"/>
            <a:ext cx="8020050" cy="1000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22245" algn="l"/>
                <a:tab pos="3625850" algn="l"/>
                <a:tab pos="5612765" algn="l"/>
              </a:tabLst>
            </a:pPr>
            <a:r>
              <a:rPr dirty="0" sz="6400" spc="-5" b="1">
                <a:latin typeface="Arial"/>
                <a:cs typeface="Arial"/>
              </a:rPr>
              <a:t>Where	is	your	data</a:t>
            </a:r>
            <a:r>
              <a:rPr dirty="0" sz="6400" spc="-85" b="1">
                <a:latin typeface="Arial"/>
                <a:cs typeface="Arial"/>
              </a:rPr>
              <a:t> </a:t>
            </a:r>
            <a:r>
              <a:rPr dirty="0" sz="6400" b="1">
                <a:latin typeface="Arial"/>
                <a:cs typeface="Arial"/>
              </a:rPr>
              <a:t>?</a:t>
            </a:r>
            <a:endParaRPr sz="6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949700" y="1498600"/>
            <a:ext cx="5113655" cy="680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19760" algn="l"/>
              </a:tabLst>
            </a:pPr>
            <a:r>
              <a:rPr dirty="0" sz="4300" spc="-5">
                <a:latin typeface="Arial"/>
                <a:cs typeface="Arial"/>
              </a:rPr>
              <a:t>In	</a:t>
            </a:r>
            <a:r>
              <a:rPr dirty="0" sz="4300" spc="-10">
                <a:latin typeface="Arial"/>
                <a:cs typeface="Arial"/>
              </a:rPr>
              <a:t>JENKINS’s</a:t>
            </a:r>
            <a:r>
              <a:rPr dirty="0" sz="4300" spc="-80">
                <a:latin typeface="Arial"/>
                <a:cs typeface="Arial"/>
              </a:rPr>
              <a:t> </a:t>
            </a:r>
            <a:r>
              <a:rPr dirty="0" sz="4300" spc="-5">
                <a:latin typeface="Arial"/>
                <a:cs typeface="Arial"/>
              </a:rPr>
              <a:t>HOME</a:t>
            </a:r>
            <a:endParaRPr sz="43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449741" y="3031405"/>
            <a:ext cx="6575425" cy="3535045"/>
            <a:chOff x="2449741" y="3031405"/>
            <a:chExt cx="6575425" cy="353504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49741" y="3031405"/>
              <a:ext cx="6371791" cy="179491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10744" y="4817127"/>
              <a:ext cx="6513830" cy="1748918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3312581" y="3190615"/>
              <a:ext cx="1458595" cy="571500"/>
            </a:xfrm>
            <a:custGeom>
              <a:avLst/>
              <a:gdLst/>
              <a:ahLst/>
              <a:cxnLst/>
              <a:rect l="l" t="t" r="r" b="b"/>
              <a:pathLst>
                <a:path w="1458595" h="571500">
                  <a:moveTo>
                    <a:pt x="0" y="0"/>
                  </a:moveTo>
                  <a:lnTo>
                    <a:pt x="1458338" y="0"/>
                  </a:lnTo>
                  <a:lnTo>
                    <a:pt x="1458338" y="571500"/>
                  </a:lnTo>
                  <a:lnTo>
                    <a:pt x="0" y="571500"/>
                  </a:lnTo>
                  <a:lnTo>
                    <a:pt x="0" y="0"/>
                  </a:lnTo>
                  <a:close/>
                </a:path>
              </a:pathLst>
            </a:custGeom>
            <a:ln w="63500">
              <a:solidFill>
                <a:srgbClr val="C8250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3312581" y="4873558"/>
              <a:ext cx="2863215" cy="571500"/>
            </a:xfrm>
            <a:custGeom>
              <a:avLst/>
              <a:gdLst/>
              <a:ahLst/>
              <a:cxnLst/>
              <a:rect l="l" t="t" r="r" b="b"/>
              <a:pathLst>
                <a:path w="2863215" h="571500">
                  <a:moveTo>
                    <a:pt x="0" y="0"/>
                  </a:moveTo>
                  <a:lnTo>
                    <a:pt x="2862874" y="0"/>
                  </a:lnTo>
                  <a:lnTo>
                    <a:pt x="2862874" y="571500"/>
                  </a:lnTo>
                  <a:lnTo>
                    <a:pt x="0" y="571500"/>
                  </a:lnTo>
                  <a:lnTo>
                    <a:pt x="0" y="0"/>
                  </a:lnTo>
                  <a:close/>
                </a:path>
              </a:pathLst>
            </a:custGeom>
            <a:ln w="63500">
              <a:solidFill>
                <a:srgbClr val="C8250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10" name="object 10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89200" y="139700"/>
            <a:ext cx="8020050" cy="1000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22245" algn="l"/>
                <a:tab pos="3625850" algn="l"/>
                <a:tab pos="5612765" algn="l"/>
              </a:tabLst>
            </a:pPr>
            <a:r>
              <a:rPr dirty="0" sz="6400" spc="-5" b="1">
                <a:latin typeface="Arial"/>
                <a:cs typeface="Arial"/>
              </a:rPr>
              <a:t>Where	is	your	data</a:t>
            </a:r>
            <a:r>
              <a:rPr dirty="0" sz="6400" spc="-85" b="1">
                <a:latin typeface="Arial"/>
                <a:cs typeface="Arial"/>
              </a:rPr>
              <a:t> </a:t>
            </a:r>
            <a:r>
              <a:rPr dirty="0" sz="6400" b="1">
                <a:latin typeface="Arial"/>
                <a:cs typeface="Arial"/>
              </a:rPr>
              <a:t>?</a:t>
            </a:r>
            <a:endParaRPr sz="6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949700" y="1498600"/>
            <a:ext cx="5113655" cy="680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19760" algn="l"/>
              </a:tabLst>
            </a:pPr>
            <a:r>
              <a:rPr dirty="0" sz="4300" spc="-5">
                <a:latin typeface="Arial"/>
                <a:cs typeface="Arial"/>
              </a:rPr>
              <a:t>In	</a:t>
            </a:r>
            <a:r>
              <a:rPr dirty="0" sz="4300" spc="-10">
                <a:latin typeface="Arial"/>
                <a:cs typeface="Arial"/>
              </a:rPr>
              <a:t>JENKINS’s</a:t>
            </a:r>
            <a:r>
              <a:rPr dirty="0" sz="4300" spc="-80">
                <a:latin typeface="Arial"/>
                <a:cs typeface="Arial"/>
              </a:rPr>
              <a:t> </a:t>
            </a:r>
            <a:r>
              <a:rPr dirty="0" sz="4300" spc="-5">
                <a:latin typeface="Arial"/>
                <a:cs typeface="Arial"/>
              </a:rPr>
              <a:t>HOME</a:t>
            </a:r>
            <a:endParaRPr sz="43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059252" y="2492898"/>
            <a:ext cx="10886440" cy="5920105"/>
            <a:chOff x="1059252" y="2492898"/>
            <a:chExt cx="10886440" cy="592010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59252" y="2492898"/>
              <a:ext cx="10886295" cy="591953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825485" y="2838353"/>
              <a:ext cx="1674495" cy="571500"/>
            </a:xfrm>
            <a:custGeom>
              <a:avLst/>
              <a:gdLst/>
              <a:ahLst/>
              <a:cxnLst/>
              <a:rect l="l" t="t" r="r" b="b"/>
              <a:pathLst>
                <a:path w="1674495" h="571500">
                  <a:moveTo>
                    <a:pt x="0" y="0"/>
                  </a:moveTo>
                  <a:lnTo>
                    <a:pt x="1674359" y="0"/>
                  </a:lnTo>
                  <a:lnTo>
                    <a:pt x="1674359" y="571500"/>
                  </a:lnTo>
                  <a:lnTo>
                    <a:pt x="0" y="571500"/>
                  </a:lnTo>
                  <a:lnTo>
                    <a:pt x="0" y="0"/>
                  </a:lnTo>
                  <a:close/>
                </a:path>
              </a:pathLst>
            </a:custGeom>
            <a:ln w="63500">
              <a:solidFill>
                <a:srgbClr val="C8250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8" name="object 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140200" y="139700"/>
            <a:ext cx="4723130" cy="1000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276985" algn="l"/>
              </a:tabLst>
            </a:pPr>
            <a:r>
              <a:rPr dirty="0" sz="6400" b="1">
                <a:latin typeface="Arial"/>
                <a:cs typeface="Arial"/>
              </a:rPr>
              <a:t>Be	</a:t>
            </a:r>
            <a:r>
              <a:rPr dirty="0" sz="6400" spc="-5" b="1">
                <a:latin typeface="Arial"/>
                <a:cs typeface="Arial"/>
              </a:rPr>
              <a:t>careful</a:t>
            </a:r>
            <a:r>
              <a:rPr dirty="0" sz="6400" spc="-75" b="1">
                <a:latin typeface="Arial"/>
                <a:cs typeface="Arial"/>
              </a:rPr>
              <a:t> </a:t>
            </a:r>
            <a:r>
              <a:rPr dirty="0" sz="6400" spc="-5" b="1">
                <a:latin typeface="Arial"/>
                <a:cs typeface="Arial"/>
              </a:rPr>
              <a:t>!!</a:t>
            </a:r>
            <a:endParaRPr sz="6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902200" y="1498600"/>
            <a:ext cx="3212465" cy="680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300">
                <a:latin typeface="Arial"/>
                <a:cs typeface="Arial"/>
              </a:rPr>
              <a:t>Harddisk</a:t>
            </a:r>
            <a:r>
              <a:rPr dirty="0" sz="4300" spc="-85">
                <a:latin typeface="Arial"/>
                <a:cs typeface="Arial"/>
              </a:rPr>
              <a:t> </a:t>
            </a:r>
            <a:r>
              <a:rPr dirty="0" sz="4300" spc="-5">
                <a:latin typeface="Arial"/>
                <a:cs typeface="Arial"/>
              </a:rPr>
              <a:t>Full</a:t>
            </a:r>
            <a:endParaRPr sz="43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059252" y="2492898"/>
            <a:ext cx="10886440" cy="5920105"/>
            <a:chOff x="1059252" y="2492898"/>
            <a:chExt cx="10886440" cy="592010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59252" y="2492898"/>
              <a:ext cx="10886295" cy="591953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825485" y="2838353"/>
              <a:ext cx="1674495" cy="571500"/>
            </a:xfrm>
            <a:custGeom>
              <a:avLst/>
              <a:gdLst/>
              <a:ahLst/>
              <a:cxnLst/>
              <a:rect l="l" t="t" r="r" b="b"/>
              <a:pathLst>
                <a:path w="1674495" h="571500">
                  <a:moveTo>
                    <a:pt x="0" y="0"/>
                  </a:moveTo>
                  <a:lnTo>
                    <a:pt x="1674359" y="0"/>
                  </a:lnTo>
                  <a:lnTo>
                    <a:pt x="1674359" y="571500"/>
                  </a:lnTo>
                  <a:lnTo>
                    <a:pt x="0" y="571500"/>
                  </a:lnTo>
                  <a:lnTo>
                    <a:pt x="0" y="0"/>
                  </a:lnTo>
                  <a:close/>
                </a:path>
              </a:pathLst>
            </a:custGeom>
            <a:ln w="63500">
              <a:solidFill>
                <a:srgbClr val="C8250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8" name="object 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82600" y="165100"/>
            <a:ext cx="12049125" cy="939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109970" algn="l"/>
                <a:tab pos="7464425" algn="l"/>
              </a:tabLst>
            </a:pPr>
            <a:r>
              <a:rPr dirty="0" sz="6000" b="1">
                <a:latin typeface="Arial"/>
                <a:cs typeface="Arial"/>
              </a:rPr>
              <a:t>Need to </a:t>
            </a:r>
            <a:r>
              <a:rPr dirty="0" sz="6000" spc="-5" b="1">
                <a:latin typeface="Arial"/>
                <a:cs typeface="Arial"/>
              </a:rPr>
              <a:t>manage	the	build</a:t>
            </a:r>
            <a:r>
              <a:rPr dirty="0" sz="6000" spc="-75" b="1">
                <a:latin typeface="Arial"/>
                <a:cs typeface="Arial"/>
              </a:rPr>
              <a:t> </a:t>
            </a:r>
            <a:r>
              <a:rPr dirty="0" sz="6000" spc="-5" b="1">
                <a:latin typeface="Arial"/>
                <a:cs typeface="Arial"/>
              </a:rPr>
              <a:t>history</a:t>
            </a:r>
            <a:endParaRPr sz="60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524000" y="1371600"/>
            <a:ext cx="9952990" cy="680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930140" algn="l"/>
                <a:tab pos="7085330" algn="l"/>
                <a:tab pos="9180195" algn="l"/>
              </a:tabLst>
            </a:pPr>
            <a:r>
              <a:rPr dirty="0" sz="4300">
                <a:latin typeface="Arial"/>
                <a:cs typeface="Arial"/>
              </a:rPr>
              <a:t>Choose Discard old	builds</a:t>
            </a:r>
            <a:r>
              <a:rPr dirty="0" sz="4300" spc="-5">
                <a:latin typeface="Arial"/>
                <a:cs typeface="Arial"/>
              </a:rPr>
              <a:t> </a:t>
            </a:r>
            <a:r>
              <a:rPr dirty="0" sz="4300">
                <a:latin typeface="Arial"/>
                <a:cs typeface="Arial"/>
              </a:rPr>
              <a:t>in	</a:t>
            </a:r>
            <a:r>
              <a:rPr dirty="0" sz="4300" spc="-5">
                <a:latin typeface="Arial"/>
                <a:cs typeface="Arial"/>
              </a:rPr>
              <a:t>G</a:t>
            </a:r>
            <a:r>
              <a:rPr dirty="0" sz="4300">
                <a:latin typeface="Arial"/>
                <a:cs typeface="Arial"/>
              </a:rPr>
              <a:t>eneral	</a:t>
            </a:r>
            <a:r>
              <a:rPr dirty="0" sz="4300" spc="-5">
                <a:latin typeface="Arial"/>
                <a:cs typeface="Arial"/>
              </a:rPr>
              <a:t>t</a:t>
            </a:r>
            <a:r>
              <a:rPr dirty="0" sz="4300">
                <a:latin typeface="Arial"/>
                <a:cs typeface="Arial"/>
              </a:rPr>
              <a:t>ab</a:t>
            </a:r>
            <a:endParaRPr sz="43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003321" y="2333508"/>
            <a:ext cx="10998200" cy="6334125"/>
            <a:chOff x="1003321" y="2333508"/>
            <a:chExt cx="10998200" cy="633412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03321" y="2333508"/>
              <a:ext cx="10998156" cy="6175445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212057" y="5015076"/>
              <a:ext cx="10581005" cy="3620770"/>
            </a:xfrm>
            <a:custGeom>
              <a:avLst/>
              <a:gdLst/>
              <a:ahLst/>
              <a:cxnLst/>
              <a:rect l="l" t="t" r="r" b="b"/>
              <a:pathLst>
                <a:path w="10581005" h="3620770">
                  <a:moveTo>
                    <a:pt x="0" y="0"/>
                  </a:moveTo>
                  <a:lnTo>
                    <a:pt x="10580684" y="0"/>
                  </a:lnTo>
                  <a:lnTo>
                    <a:pt x="10580684" y="3620265"/>
                  </a:lnTo>
                  <a:lnTo>
                    <a:pt x="0" y="3620265"/>
                  </a:lnTo>
                  <a:lnTo>
                    <a:pt x="0" y="0"/>
                  </a:lnTo>
                  <a:close/>
                </a:path>
              </a:pathLst>
            </a:custGeom>
            <a:ln w="63500">
              <a:solidFill>
                <a:srgbClr val="C8250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8" name="object 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8300" y="139700"/>
            <a:ext cx="12266930" cy="1000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399790" algn="l"/>
                <a:tab pos="10807700" algn="l"/>
              </a:tabLst>
            </a:pPr>
            <a:r>
              <a:rPr dirty="0" spc="-5"/>
              <a:t>I</a:t>
            </a:r>
            <a:r>
              <a:rPr dirty="0"/>
              <a:t>m</a:t>
            </a:r>
            <a:r>
              <a:rPr dirty="0" spc="-5"/>
              <a:t>p</a:t>
            </a:r>
            <a:r>
              <a:rPr dirty="0"/>
              <a:t>r</a:t>
            </a:r>
            <a:r>
              <a:rPr dirty="0" spc="-5"/>
              <a:t>o</a:t>
            </a:r>
            <a:r>
              <a:rPr dirty="0"/>
              <a:t>ve	</a:t>
            </a:r>
            <a:r>
              <a:rPr dirty="0" spc="-5"/>
              <a:t>qu</a:t>
            </a:r>
            <a:r>
              <a:rPr dirty="0"/>
              <a:t>a</a:t>
            </a:r>
            <a:r>
              <a:rPr dirty="0" spc="-5"/>
              <a:t>lit</a:t>
            </a:r>
            <a:r>
              <a:rPr dirty="0"/>
              <a:t>y a</a:t>
            </a:r>
            <a:r>
              <a:rPr dirty="0" spc="-5"/>
              <a:t>n</a:t>
            </a:r>
            <a:r>
              <a:rPr dirty="0"/>
              <a:t>d</a:t>
            </a:r>
            <a:r>
              <a:rPr dirty="0" spc="-5"/>
              <a:t> </a:t>
            </a:r>
            <a:r>
              <a:rPr dirty="0"/>
              <a:t>re</a:t>
            </a:r>
            <a:r>
              <a:rPr dirty="0" spc="-5"/>
              <a:t>du</a:t>
            </a:r>
            <a:r>
              <a:rPr dirty="0"/>
              <a:t>ce	r</a:t>
            </a:r>
            <a:r>
              <a:rPr dirty="0" spc="-5"/>
              <a:t>i</a:t>
            </a:r>
            <a:r>
              <a:rPr dirty="0"/>
              <a:t>sk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74960" y="2027125"/>
            <a:ext cx="4508823" cy="594263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021015" y="2027127"/>
            <a:ext cx="4508823" cy="594262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1800" y="139700"/>
            <a:ext cx="7073900" cy="1000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Discard</a:t>
            </a:r>
            <a:r>
              <a:rPr dirty="0" spc="-50"/>
              <a:t> </a:t>
            </a:r>
            <a:r>
              <a:rPr dirty="0"/>
              <a:t>old</a:t>
            </a:r>
            <a:r>
              <a:rPr dirty="0" spc="-40"/>
              <a:t> </a:t>
            </a:r>
            <a:r>
              <a:rPr dirty="0"/>
              <a:t>builds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30200" y="1430019"/>
            <a:ext cx="12351385" cy="2197100"/>
          </a:xfrm>
          <a:prstGeom prst="rect">
            <a:avLst/>
          </a:prstGeom>
        </p:spPr>
        <p:txBody>
          <a:bodyPr wrap="square" lIns="0" tIns="812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40"/>
              </a:spcBef>
              <a:tabLst>
                <a:tab pos="7722870" algn="l"/>
                <a:tab pos="10577195" algn="l"/>
              </a:tabLst>
            </a:pPr>
            <a:r>
              <a:rPr dirty="0" sz="4300" spc="-5">
                <a:latin typeface="Arial"/>
                <a:cs typeface="Arial"/>
              </a:rPr>
              <a:t>Default</a:t>
            </a:r>
            <a:r>
              <a:rPr dirty="0" sz="4300" spc="20">
                <a:latin typeface="Arial"/>
                <a:cs typeface="Arial"/>
              </a:rPr>
              <a:t> </a:t>
            </a:r>
            <a:r>
              <a:rPr dirty="0" sz="4300" spc="-5">
                <a:latin typeface="Arial"/>
                <a:cs typeface="Arial"/>
              </a:rPr>
              <a:t>Strategy</a:t>
            </a:r>
            <a:r>
              <a:rPr dirty="0" sz="4300" spc="20">
                <a:latin typeface="Arial"/>
                <a:cs typeface="Arial"/>
              </a:rPr>
              <a:t> </a:t>
            </a:r>
            <a:r>
              <a:rPr dirty="0" sz="4300">
                <a:latin typeface="Arial"/>
                <a:cs typeface="Arial"/>
              </a:rPr>
              <a:t>is</a:t>
            </a:r>
            <a:r>
              <a:rPr dirty="0" sz="4300" spc="20">
                <a:latin typeface="Arial"/>
                <a:cs typeface="Arial"/>
              </a:rPr>
              <a:t> </a:t>
            </a:r>
            <a:r>
              <a:rPr dirty="0" sz="4300" spc="-5">
                <a:latin typeface="Arial"/>
                <a:cs typeface="Arial"/>
              </a:rPr>
              <a:t>LogRotation	that</a:t>
            </a:r>
            <a:r>
              <a:rPr dirty="0" sz="4300">
                <a:latin typeface="Arial"/>
                <a:cs typeface="Arial"/>
              </a:rPr>
              <a:t> have</a:t>
            </a:r>
            <a:r>
              <a:rPr dirty="0" sz="4300" spc="5">
                <a:latin typeface="Arial"/>
                <a:cs typeface="Arial"/>
              </a:rPr>
              <a:t> </a:t>
            </a:r>
            <a:r>
              <a:rPr dirty="0" sz="4300">
                <a:latin typeface="Arial"/>
                <a:cs typeface="Arial"/>
              </a:rPr>
              <a:t>2	</a:t>
            </a:r>
            <a:r>
              <a:rPr dirty="0" sz="4300" spc="-5">
                <a:latin typeface="Arial"/>
                <a:cs typeface="Arial"/>
              </a:rPr>
              <a:t>options</a:t>
            </a:r>
            <a:endParaRPr sz="4300">
              <a:latin typeface="Arial"/>
              <a:cs typeface="Arial"/>
            </a:endParaRPr>
          </a:p>
          <a:p>
            <a:pPr marL="4226560" indent="-607695">
              <a:lnSpc>
                <a:spcPct val="100000"/>
              </a:lnSpc>
              <a:spcBef>
                <a:spcPts val="540"/>
              </a:spcBef>
              <a:buAutoNum type="arabicPeriod"/>
              <a:tabLst>
                <a:tab pos="4227195" algn="l"/>
                <a:tab pos="6229350" algn="l"/>
                <a:tab pos="7565390" algn="l"/>
              </a:tabLst>
            </a:pPr>
            <a:r>
              <a:rPr dirty="0" sz="4300">
                <a:latin typeface="Arial"/>
                <a:cs typeface="Arial"/>
              </a:rPr>
              <a:t>Days</a:t>
            </a:r>
            <a:r>
              <a:rPr dirty="0" sz="4300" spc="-5">
                <a:latin typeface="Arial"/>
                <a:cs typeface="Arial"/>
              </a:rPr>
              <a:t> to	</a:t>
            </a:r>
            <a:r>
              <a:rPr dirty="0" sz="4300">
                <a:latin typeface="Arial"/>
                <a:cs typeface="Arial"/>
              </a:rPr>
              <a:t>keep	build</a:t>
            </a:r>
            <a:endParaRPr sz="4300">
              <a:latin typeface="Arial"/>
              <a:cs typeface="Arial"/>
            </a:endParaRPr>
          </a:p>
          <a:p>
            <a:pPr marL="3134360" indent="-607695">
              <a:lnSpc>
                <a:spcPct val="100000"/>
              </a:lnSpc>
              <a:spcBef>
                <a:spcPts val="540"/>
              </a:spcBef>
              <a:buAutoNum type="arabicPeriod"/>
              <a:tabLst>
                <a:tab pos="3134995" algn="l"/>
                <a:tab pos="6108065" algn="l"/>
                <a:tab pos="8020684" algn="l"/>
                <a:tab pos="8627745" algn="l"/>
              </a:tabLst>
            </a:pPr>
            <a:r>
              <a:rPr dirty="0" sz="4300">
                <a:latin typeface="Arial"/>
                <a:cs typeface="Arial"/>
              </a:rPr>
              <a:t>Maximum</a:t>
            </a:r>
            <a:r>
              <a:rPr dirty="0" sz="4300" spc="-5">
                <a:latin typeface="Arial"/>
                <a:cs typeface="Arial"/>
              </a:rPr>
              <a:t> </a:t>
            </a:r>
            <a:r>
              <a:rPr dirty="0" sz="4300">
                <a:latin typeface="Arial"/>
                <a:cs typeface="Arial"/>
              </a:rPr>
              <a:t>#	of</a:t>
            </a:r>
            <a:r>
              <a:rPr dirty="0" sz="4300" spc="-5">
                <a:latin typeface="Arial"/>
                <a:cs typeface="Arial"/>
              </a:rPr>
              <a:t> </a:t>
            </a:r>
            <a:r>
              <a:rPr dirty="0" sz="4300">
                <a:latin typeface="Arial"/>
                <a:cs typeface="Arial"/>
              </a:rPr>
              <a:t>build	</a:t>
            </a:r>
            <a:r>
              <a:rPr dirty="0" sz="4300" spc="-5">
                <a:latin typeface="Arial"/>
                <a:cs typeface="Arial"/>
              </a:rPr>
              <a:t>to	</a:t>
            </a:r>
            <a:r>
              <a:rPr dirty="0" sz="4300">
                <a:latin typeface="Arial"/>
                <a:cs typeface="Arial"/>
              </a:rPr>
              <a:t>keep</a:t>
            </a:r>
            <a:endParaRPr sz="43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84770" y="4641777"/>
            <a:ext cx="5835257" cy="3193257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971800" y="139700"/>
            <a:ext cx="7073900" cy="1000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400" spc="-5" b="1">
                <a:latin typeface="Arial"/>
                <a:cs typeface="Arial"/>
              </a:rPr>
              <a:t>Discard</a:t>
            </a:r>
            <a:r>
              <a:rPr dirty="0" sz="6400" spc="-50" b="1">
                <a:latin typeface="Arial"/>
                <a:cs typeface="Arial"/>
              </a:rPr>
              <a:t> </a:t>
            </a:r>
            <a:r>
              <a:rPr dirty="0" sz="6400" b="1">
                <a:latin typeface="Arial"/>
                <a:cs typeface="Arial"/>
              </a:rPr>
              <a:t>old</a:t>
            </a:r>
            <a:r>
              <a:rPr dirty="0" sz="6400" spc="-40" b="1">
                <a:latin typeface="Arial"/>
                <a:cs typeface="Arial"/>
              </a:rPr>
              <a:t> </a:t>
            </a:r>
            <a:r>
              <a:rPr dirty="0" sz="6400" b="1">
                <a:latin typeface="Arial"/>
                <a:cs typeface="Arial"/>
              </a:rPr>
              <a:t>builds</a:t>
            </a:r>
            <a:endParaRPr sz="6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676400" y="1498600"/>
            <a:ext cx="9649460" cy="680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499870" algn="l"/>
                <a:tab pos="2866390" algn="l"/>
                <a:tab pos="5446395" algn="l"/>
                <a:tab pos="6023610" algn="l"/>
              </a:tabLst>
            </a:pPr>
            <a:r>
              <a:rPr dirty="0" sz="4300" spc="-5">
                <a:latin typeface="Arial"/>
                <a:cs typeface="Arial"/>
              </a:rPr>
              <a:t>If </a:t>
            </a:r>
            <a:r>
              <a:rPr dirty="0" sz="4300">
                <a:latin typeface="Arial"/>
                <a:cs typeface="Arial"/>
              </a:rPr>
              <a:t>you	need	more,</a:t>
            </a:r>
            <a:r>
              <a:rPr dirty="0" sz="4300" spc="-5">
                <a:latin typeface="Arial"/>
                <a:cs typeface="Arial"/>
              </a:rPr>
              <a:t> </a:t>
            </a:r>
            <a:r>
              <a:rPr dirty="0" sz="4300">
                <a:latin typeface="Arial"/>
                <a:cs typeface="Arial"/>
              </a:rPr>
              <a:t>see	in	plugins</a:t>
            </a:r>
            <a:r>
              <a:rPr dirty="0" sz="4300" spc="-70">
                <a:latin typeface="Arial"/>
                <a:cs typeface="Arial"/>
              </a:rPr>
              <a:t> </a:t>
            </a:r>
            <a:r>
              <a:rPr dirty="0" sz="4300" spc="-5">
                <a:latin typeface="Arial"/>
                <a:cs typeface="Arial"/>
              </a:rPr>
              <a:t>section</a:t>
            </a:r>
            <a:endParaRPr sz="43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863600" y="2971800"/>
            <a:ext cx="11391900" cy="3282950"/>
            <a:chOff x="863600" y="2971800"/>
            <a:chExt cx="11391900" cy="328295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63600" y="3130550"/>
              <a:ext cx="11391900" cy="312420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8852017" y="3003550"/>
              <a:ext cx="3331845" cy="642620"/>
            </a:xfrm>
            <a:custGeom>
              <a:avLst/>
              <a:gdLst/>
              <a:ahLst/>
              <a:cxnLst/>
              <a:rect l="l" t="t" r="r" b="b"/>
              <a:pathLst>
                <a:path w="3331845" h="642620">
                  <a:moveTo>
                    <a:pt x="0" y="0"/>
                  </a:moveTo>
                  <a:lnTo>
                    <a:pt x="3331513" y="0"/>
                  </a:lnTo>
                  <a:lnTo>
                    <a:pt x="3331513" y="642534"/>
                  </a:lnTo>
                  <a:lnTo>
                    <a:pt x="0" y="642534"/>
                  </a:lnTo>
                  <a:lnTo>
                    <a:pt x="0" y="0"/>
                  </a:lnTo>
                  <a:close/>
                </a:path>
              </a:pathLst>
            </a:custGeom>
            <a:ln w="63500">
              <a:solidFill>
                <a:srgbClr val="C8250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8" name="object 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41500" y="165100"/>
            <a:ext cx="9311640" cy="9398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0"/>
              <a:t>Step</a:t>
            </a:r>
            <a:r>
              <a:rPr dirty="0" sz="6000" spc="-25"/>
              <a:t> </a:t>
            </a:r>
            <a:r>
              <a:rPr dirty="0" sz="6000"/>
              <a:t>5</a:t>
            </a:r>
            <a:r>
              <a:rPr dirty="0" sz="6000" spc="-240"/>
              <a:t> </a:t>
            </a:r>
            <a:r>
              <a:rPr dirty="0" sz="6000" spc="-5"/>
              <a:t>Add</a:t>
            </a:r>
            <a:r>
              <a:rPr dirty="0" sz="6000" spc="-25"/>
              <a:t> </a:t>
            </a:r>
            <a:r>
              <a:rPr dirty="0" sz="6000" spc="-5"/>
              <a:t>Build</a:t>
            </a:r>
            <a:r>
              <a:rPr dirty="0" sz="6000" spc="-20"/>
              <a:t> </a:t>
            </a:r>
            <a:r>
              <a:rPr dirty="0" sz="6000" spc="-45"/>
              <a:t>Triggers</a:t>
            </a:r>
            <a:endParaRPr sz="6000"/>
          </a:p>
        </p:txBody>
      </p:sp>
      <p:sp>
        <p:nvSpPr>
          <p:cNvPr id="3" name="object 3"/>
          <p:cNvSpPr txBox="1"/>
          <p:nvPr/>
        </p:nvSpPr>
        <p:spPr>
          <a:xfrm>
            <a:off x="698500" y="1282700"/>
            <a:ext cx="11621135" cy="680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197735" algn="l"/>
                <a:tab pos="4170045" algn="l"/>
              </a:tabLst>
            </a:pPr>
            <a:r>
              <a:rPr dirty="0" sz="4300">
                <a:latin typeface="Arial"/>
                <a:cs typeface="Arial"/>
              </a:rPr>
              <a:t>Use Poll	SCM</a:t>
            </a:r>
            <a:r>
              <a:rPr dirty="0" sz="4300" spc="-5">
                <a:latin typeface="Arial"/>
                <a:cs typeface="Arial"/>
              </a:rPr>
              <a:t> to	</a:t>
            </a:r>
            <a:r>
              <a:rPr dirty="0" sz="4300">
                <a:latin typeface="Arial"/>
                <a:cs typeface="Arial"/>
              </a:rPr>
              <a:t>check</a:t>
            </a:r>
            <a:r>
              <a:rPr dirty="0" sz="4300" spc="-25">
                <a:latin typeface="Arial"/>
                <a:cs typeface="Arial"/>
              </a:rPr>
              <a:t> </a:t>
            </a:r>
            <a:r>
              <a:rPr dirty="0" sz="4300">
                <a:latin typeface="Arial"/>
                <a:cs typeface="Arial"/>
              </a:rPr>
              <a:t>any</a:t>
            </a:r>
            <a:r>
              <a:rPr dirty="0" sz="4300" spc="-25">
                <a:latin typeface="Arial"/>
                <a:cs typeface="Arial"/>
              </a:rPr>
              <a:t> </a:t>
            </a:r>
            <a:r>
              <a:rPr dirty="0" sz="4300">
                <a:latin typeface="Arial"/>
                <a:cs typeface="Arial"/>
              </a:rPr>
              <a:t>changes</a:t>
            </a:r>
            <a:r>
              <a:rPr dirty="0" sz="4300" spc="-25">
                <a:latin typeface="Arial"/>
                <a:cs typeface="Arial"/>
              </a:rPr>
              <a:t> </a:t>
            </a:r>
            <a:r>
              <a:rPr dirty="0" sz="4300" spc="-5">
                <a:latin typeface="Arial"/>
                <a:cs typeface="Arial"/>
              </a:rPr>
              <a:t>from</a:t>
            </a:r>
            <a:r>
              <a:rPr dirty="0" sz="4300" spc="-30">
                <a:latin typeface="Arial"/>
                <a:cs typeface="Arial"/>
              </a:rPr>
              <a:t> </a:t>
            </a:r>
            <a:r>
              <a:rPr dirty="0" sz="4300">
                <a:latin typeface="Arial"/>
                <a:cs typeface="Arial"/>
              </a:rPr>
              <a:t>repos</a:t>
            </a:r>
            <a:endParaRPr sz="43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1650" y="2335521"/>
            <a:ext cx="12001500" cy="614679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672985" y="4938435"/>
            <a:ext cx="11755755" cy="3196590"/>
          </a:xfrm>
          <a:prstGeom prst="rect">
            <a:avLst/>
          </a:prstGeom>
          <a:ln w="63500">
            <a:solidFill>
              <a:srgbClr val="C82506"/>
            </a:solidFill>
          </a:ln>
        </p:spPr>
        <p:txBody>
          <a:bodyPr wrap="square" lIns="0" tIns="127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"/>
              </a:spcBef>
            </a:pPr>
            <a:endParaRPr sz="4350">
              <a:latin typeface="Times New Roman"/>
              <a:cs typeface="Times New Roman"/>
            </a:endParaRPr>
          </a:p>
          <a:p>
            <a:pPr marL="2527300">
              <a:lnSpc>
                <a:spcPct val="100000"/>
              </a:lnSpc>
              <a:tabLst>
                <a:tab pos="2985770" algn="l"/>
                <a:tab pos="3444240" algn="l"/>
                <a:tab pos="3903345" algn="l"/>
                <a:tab pos="4361815" algn="l"/>
              </a:tabLst>
            </a:pPr>
            <a:r>
              <a:rPr dirty="0" sz="4200" spc="-15" b="1">
                <a:solidFill>
                  <a:srgbClr val="C82506"/>
                </a:solidFill>
                <a:latin typeface="Hypatia Sans Pro Black"/>
                <a:cs typeface="Hypatia Sans Pro Black"/>
              </a:rPr>
              <a:t>*	*	*	*	*</a:t>
            </a:r>
            <a:endParaRPr sz="4200">
              <a:latin typeface="Hypatia Sans Pro Black"/>
              <a:cs typeface="Hypatia Sans Pro Black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38500" y="139700"/>
            <a:ext cx="6529070" cy="1000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851910" algn="l"/>
              </a:tabLst>
            </a:pPr>
            <a:r>
              <a:rPr dirty="0"/>
              <a:t>Sc</a:t>
            </a:r>
            <a:r>
              <a:rPr dirty="0" spc="-5"/>
              <a:t>h</a:t>
            </a:r>
            <a:r>
              <a:rPr dirty="0"/>
              <a:t>e</a:t>
            </a:r>
            <a:r>
              <a:rPr dirty="0" spc="-5"/>
              <a:t>dul</a:t>
            </a:r>
            <a:r>
              <a:rPr dirty="0"/>
              <a:t>e	se</a:t>
            </a:r>
            <a:r>
              <a:rPr dirty="0" spc="-5"/>
              <a:t>ttin</a:t>
            </a:r>
            <a:r>
              <a:rPr dirty="0"/>
              <a:t>g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  <p:sp>
        <p:nvSpPr>
          <p:cNvPr id="3" name="object 3"/>
          <p:cNvSpPr txBox="1"/>
          <p:nvPr/>
        </p:nvSpPr>
        <p:spPr>
          <a:xfrm>
            <a:off x="3937000" y="1498600"/>
            <a:ext cx="5125085" cy="680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590675" algn="l"/>
                <a:tab pos="3564254" algn="l"/>
              </a:tabLst>
            </a:pPr>
            <a:r>
              <a:rPr dirty="0" sz="4300">
                <a:latin typeface="Arial"/>
                <a:cs typeface="Arial"/>
              </a:rPr>
              <a:t>Use a	cron</a:t>
            </a:r>
            <a:r>
              <a:rPr dirty="0" sz="4300" spc="-5">
                <a:latin typeface="Arial"/>
                <a:cs typeface="Arial"/>
              </a:rPr>
              <a:t>t</a:t>
            </a:r>
            <a:r>
              <a:rPr dirty="0" sz="4300">
                <a:latin typeface="Arial"/>
                <a:cs typeface="Arial"/>
              </a:rPr>
              <a:t>ab	</a:t>
            </a:r>
            <a:r>
              <a:rPr dirty="0" sz="4300" spc="-5">
                <a:latin typeface="Arial"/>
                <a:cs typeface="Arial"/>
              </a:rPr>
              <a:t>f</a:t>
            </a:r>
            <a:r>
              <a:rPr dirty="0" sz="4300">
                <a:latin typeface="Arial"/>
                <a:cs typeface="Arial"/>
              </a:rPr>
              <a:t>ormat</a:t>
            </a:r>
            <a:endParaRPr sz="4300">
              <a:latin typeface="Arial"/>
              <a:cs typeface="Arial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1504950" y="2546350"/>
          <a:ext cx="9996805" cy="5699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43505"/>
                <a:gridCol w="7334250"/>
              </a:tblGrid>
              <a:tr h="949960">
                <a:tc>
                  <a:txBody>
                    <a:bodyPr/>
                    <a:lstStyle/>
                    <a:p>
                      <a:pPr algn="ctr" marL="8255">
                        <a:lnSpc>
                          <a:spcPct val="100000"/>
                        </a:lnSpc>
                        <a:spcBef>
                          <a:spcPts val="2100"/>
                        </a:spcBef>
                      </a:pPr>
                      <a:r>
                        <a:rPr dirty="0" sz="260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Name</a:t>
                      </a:r>
                      <a:endParaRPr sz="2600">
                        <a:latin typeface="Arial"/>
                        <a:cs typeface="Arial"/>
                      </a:endParaRPr>
                    </a:p>
                  </a:txBody>
                  <a:tcPr marL="0" marR="0" marB="0" marT="266700">
                    <a:lnL w="12700">
                      <a:solidFill>
                        <a:srgbClr val="3797C6"/>
                      </a:solidFill>
                      <a:prstDash val="solid"/>
                    </a:lnL>
                    <a:lnR w="12700">
                      <a:solidFill>
                        <a:srgbClr val="3797C6"/>
                      </a:solidFill>
                      <a:prstDash val="solid"/>
                    </a:lnR>
                    <a:lnT w="12700">
                      <a:solidFill>
                        <a:srgbClr val="3797C6"/>
                      </a:solidFill>
                      <a:prstDash val="solid"/>
                    </a:lnT>
                    <a:lnB w="12700">
                      <a:solidFill>
                        <a:srgbClr val="3797C6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 algn="ctr" marR="1270">
                        <a:lnSpc>
                          <a:spcPct val="100000"/>
                        </a:lnSpc>
                        <a:spcBef>
                          <a:spcPts val="2100"/>
                        </a:spcBef>
                      </a:pPr>
                      <a:r>
                        <a:rPr dirty="0" sz="2600" spc="-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Description</a:t>
                      </a:r>
                      <a:endParaRPr sz="2600">
                        <a:latin typeface="Arial"/>
                        <a:cs typeface="Arial"/>
                      </a:endParaRPr>
                    </a:p>
                  </a:txBody>
                  <a:tcPr marL="0" marR="0" marB="0" marT="266700">
                    <a:lnL w="12700">
                      <a:solidFill>
                        <a:srgbClr val="3797C6"/>
                      </a:solidFill>
                      <a:prstDash val="solid"/>
                    </a:lnL>
                    <a:lnR w="12700">
                      <a:solidFill>
                        <a:srgbClr val="3797C6"/>
                      </a:solidFill>
                      <a:prstDash val="solid"/>
                    </a:lnR>
                    <a:lnT w="12700">
                      <a:solidFill>
                        <a:srgbClr val="3797C6"/>
                      </a:solidFill>
                      <a:prstDash val="solid"/>
                    </a:lnT>
                    <a:lnB w="12700">
                      <a:solidFill>
                        <a:srgbClr val="3797C6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</a:tr>
              <a:tr h="9499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15"/>
                        </a:spcBef>
                      </a:pPr>
                      <a:r>
                        <a:rPr dirty="0" sz="2600" spc="-5">
                          <a:latin typeface="Arial"/>
                          <a:cs typeface="Arial"/>
                        </a:rPr>
                        <a:t>Minute</a:t>
                      </a:r>
                      <a:endParaRPr sz="2600">
                        <a:latin typeface="Arial"/>
                        <a:cs typeface="Arial"/>
                      </a:endParaRPr>
                    </a:p>
                  </a:txBody>
                  <a:tcPr marL="0" marR="0" marB="0" marT="268605">
                    <a:lnL w="12700">
                      <a:solidFill>
                        <a:srgbClr val="3797C6"/>
                      </a:solidFill>
                      <a:prstDash val="solid"/>
                    </a:lnL>
                    <a:lnR w="12700">
                      <a:solidFill>
                        <a:srgbClr val="3797C6"/>
                      </a:solidFill>
                      <a:prstDash val="solid"/>
                    </a:lnR>
                    <a:lnT w="12700">
                      <a:solidFill>
                        <a:srgbClr val="3797C6"/>
                      </a:solidFill>
                      <a:prstDash val="solid"/>
                    </a:lnT>
                    <a:lnB w="12700">
                      <a:solidFill>
                        <a:srgbClr val="3797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1594">
                        <a:lnSpc>
                          <a:spcPct val="100000"/>
                        </a:lnSpc>
                        <a:spcBef>
                          <a:spcPts val="2115"/>
                        </a:spcBef>
                      </a:pPr>
                      <a:r>
                        <a:rPr dirty="0" sz="2600" spc="-5">
                          <a:latin typeface="Arial"/>
                          <a:cs typeface="Arial"/>
                        </a:rPr>
                        <a:t>Minutes</a:t>
                      </a:r>
                      <a:r>
                        <a:rPr dirty="0" sz="2600" spc="-1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600" spc="-5">
                          <a:latin typeface="Arial"/>
                          <a:cs typeface="Arial"/>
                        </a:rPr>
                        <a:t>within the</a:t>
                      </a:r>
                      <a:r>
                        <a:rPr dirty="0" sz="2600" spc="-1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600">
                          <a:latin typeface="Arial"/>
                          <a:cs typeface="Arial"/>
                        </a:rPr>
                        <a:t>hour</a:t>
                      </a:r>
                      <a:r>
                        <a:rPr dirty="0" sz="2600" spc="-1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600">
                          <a:latin typeface="Arial"/>
                          <a:cs typeface="Arial"/>
                        </a:rPr>
                        <a:t>(0–59)</a:t>
                      </a:r>
                      <a:endParaRPr sz="2600">
                        <a:latin typeface="Arial"/>
                        <a:cs typeface="Arial"/>
                      </a:endParaRPr>
                    </a:p>
                  </a:txBody>
                  <a:tcPr marL="0" marR="0" marB="0" marT="268605">
                    <a:lnL w="12700">
                      <a:solidFill>
                        <a:srgbClr val="3797C6"/>
                      </a:solidFill>
                      <a:prstDash val="solid"/>
                    </a:lnL>
                    <a:lnR w="12700">
                      <a:solidFill>
                        <a:srgbClr val="3797C6"/>
                      </a:solidFill>
                      <a:prstDash val="solid"/>
                    </a:lnR>
                    <a:lnT w="12700">
                      <a:solidFill>
                        <a:srgbClr val="3797C6"/>
                      </a:solidFill>
                      <a:prstDash val="solid"/>
                    </a:lnT>
                    <a:lnB w="12700">
                      <a:solidFill>
                        <a:srgbClr val="3797C6"/>
                      </a:solidFill>
                      <a:prstDash val="solid"/>
                    </a:lnB>
                  </a:tcPr>
                </a:tc>
              </a:tr>
              <a:tr h="949960">
                <a:tc>
                  <a:txBody>
                    <a:bodyPr/>
                    <a:lstStyle/>
                    <a:p>
                      <a:pPr algn="ctr" marL="2540">
                        <a:lnSpc>
                          <a:spcPct val="100000"/>
                        </a:lnSpc>
                        <a:spcBef>
                          <a:spcPts val="2130"/>
                        </a:spcBef>
                      </a:pPr>
                      <a:r>
                        <a:rPr dirty="0" sz="2600">
                          <a:latin typeface="Arial"/>
                          <a:cs typeface="Arial"/>
                        </a:rPr>
                        <a:t>Hour</a:t>
                      </a:r>
                      <a:endParaRPr sz="2600">
                        <a:latin typeface="Arial"/>
                        <a:cs typeface="Arial"/>
                      </a:endParaRPr>
                    </a:p>
                  </a:txBody>
                  <a:tcPr marL="0" marR="0" marB="0" marT="270510">
                    <a:lnL w="12700">
                      <a:solidFill>
                        <a:srgbClr val="3797C6"/>
                      </a:solidFill>
                      <a:prstDash val="solid"/>
                    </a:lnL>
                    <a:lnR w="12700">
                      <a:solidFill>
                        <a:srgbClr val="3797C6"/>
                      </a:solidFill>
                      <a:prstDash val="solid"/>
                    </a:lnR>
                    <a:lnT w="12700">
                      <a:solidFill>
                        <a:srgbClr val="3797C6"/>
                      </a:solidFill>
                      <a:prstDash val="solid"/>
                    </a:lnT>
                    <a:lnB w="12700">
                      <a:solidFill>
                        <a:srgbClr val="3797C6"/>
                      </a:solidFill>
                      <a:prstDash val="solid"/>
                    </a:lnB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 marL="61594">
                        <a:lnSpc>
                          <a:spcPct val="100000"/>
                        </a:lnSpc>
                        <a:spcBef>
                          <a:spcPts val="2130"/>
                        </a:spcBef>
                      </a:pPr>
                      <a:r>
                        <a:rPr dirty="0" sz="2600" spc="-5">
                          <a:latin typeface="Arial"/>
                          <a:cs typeface="Arial"/>
                        </a:rPr>
                        <a:t>The</a:t>
                      </a:r>
                      <a:r>
                        <a:rPr dirty="0" sz="2600" spc="-1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600">
                          <a:latin typeface="Arial"/>
                          <a:cs typeface="Arial"/>
                        </a:rPr>
                        <a:t>hour</a:t>
                      </a:r>
                      <a:r>
                        <a:rPr dirty="0" sz="2600" spc="-2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600">
                          <a:latin typeface="Arial"/>
                          <a:cs typeface="Arial"/>
                        </a:rPr>
                        <a:t>of</a:t>
                      </a:r>
                      <a:r>
                        <a:rPr dirty="0" sz="2600" spc="-1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600" spc="-5">
                          <a:latin typeface="Arial"/>
                          <a:cs typeface="Arial"/>
                        </a:rPr>
                        <a:t>the</a:t>
                      </a:r>
                      <a:r>
                        <a:rPr dirty="0" sz="2600" spc="-1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600">
                          <a:latin typeface="Arial"/>
                          <a:cs typeface="Arial"/>
                        </a:rPr>
                        <a:t>day</a:t>
                      </a:r>
                      <a:r>
                        <a:rPr dirty="0" sz="2600" spc="-1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600">
                          <a:latin typeface="Arial"/>
                          <a:cs typeface="Arial"/>
                        </a:rPr>
                        <a:t>(0–23)</a:t>
                      </a:r>
                      <a:endParaRPr sz="2600">
                        <a:latin typeface="Arial"/>
                        <a:cs typeface="Arial"/>
                      </a:endParaRPr>
                    </a:p>
                  </a:txBody>
                  <a:tcPr marL="0" marR="0" marB="0" marT="270510">
                    <a:lnL w="12700">
                      <a:solidFill>
                        <a:srgbClr val="3797C6"/>
                      </a:solidFill>
                      <a:prstDash val="solid"/>
                    </a:lnL>
                    <a:lnR w="12700">
                      <a:solidFill>
                        <a:srgbClr val="3797C6"/>
                      </a:solidFill>
                      <a:prstDash val="solid"/>
                    </a:lnR>
                    <a:lnT w="12700">
                      <a:solidFill>
                        <a:srgbClr val="3797C6"/>
                      </a:solidFill>
                      <a:prstDash val="solid"/>
                    </a:lnT>
                    <a:lnB w="12700">
                      <a:solidFill>
                        <a:srgbClr val="3797C6"/>
                      </a:solidFill>
                      <a:prstDash val="solid"/>
                    </a:lnB>
                    <a:solidFill>
                      <a:srgbClr val="E3E5E8"/>
                    </a:solidFill>
                  </a:tcPr>
                </a:tc>
              </a:tr>
              <a:tr h="949960">
                <a:tc>
                  <a:txBody>
                    <a:bodyPr/>
                    <a:lstStyle/>
                    <a:p>
                      <a:pPr algn="ctr" marL="6350">
                        <a:lnSpc>
                          <a:spcPct val="100000"/>
                        </a:lnSpc>
                        <a:spcBef>
                          <a:spcPts val="2150"/>
                        </a:spcBef>
                      </a:pPr>
                      <a:r>
                        <a:rPr dirty="0" sz="2600">
                          <a:latin typeface="Arial"/>
                          <a:cs typeface="Arial"/>
                        </a:rPr>
                        <a:t>DOM</a:t>
                      </a:r>
                      <a:endParaRPr sz="2600">
                        <a:latin typeface="Arial"/>
                        <a:cs typeface="Arial"/>
                      </a:endParaRPr>
                    </a:p>
                  </a:txBody>
                  <a:tcPr marL="0" marR="0" marB="0" marT="273050">
                    <a:lnL w="12700">
                      <a:solidFill>
                        <a:srgbClr val="3797C6"/>
                      </a:solidFill>
                      <a:prstDash val="solid"/>
                    </a:lnL>
                    <a:lnR w="12700">
                      <a:solidFill>
                        <a:srgbClr val="3797C6"/>
                      </a:solidFill>
                      <a:prstDash val="solid"/>
                    </a:lnR>
                    <a:lnT w="12700">
                      <a:solidFill>
                        <a:srgbClr val="3797C6"/>
                      </a:solidFill>
                      <a:prstDash val="solid"/>
                    </a:lnT>
                    <a:lnB w="12700">
                      <a:solidFill>
                        <a:srgbClr val="3797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1594">
                        <a:lnSpc>
                          <a:spcPct val="100000"/>
                        </a:lnSpc>
                        <a:spcBef>
                          <a:spcPts val="2150"/>
                        </a:spcBef>
                      </a:pPr>
                      <a:r>
                        <a:rPr dirty="0" sz="2600" spc="-5">
                          <a:latin typeface="Arial"/>
                          <a:cs typeface="Arial"/>
                        </a:rPr>
                        <a:t>The</a:t>
                      </a:r>
                      <a:r>
                        <a:rPr dirty="0" sz="2600" spc="-1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600">
                          <a:latin typeface="Arial"/>
                          <a:cs typeface="Arial"/>
                        </a:rPr>
                        <a:t>day</a:t>
                      </a:r>
                      <a:r>
                        <a:rPr dirty="0" sz="2600" spc="-1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600">
                          <a:latin typeface="Arial"/>
                          <a:cs typeface="Arial"/>
                        </a:rPr>
                        <a:t>of</a:t>
                      </a:r>
                      <a:r>
                        <a:rPr dirty="0" sz="2600" spc="-1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600" spc="-5">
                          <a:latin typeface="Arial"/>
                          <a:cs typeface="Arial"/>
                        </a:rPr>
                        <a:t>the</a:t>
                      </a:r>
                      <a:r>
                        <a:rPr dirty="0" sz="2600" spc="-1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600" spc="-5">
                          <a:latin typeface="Arial"/>
                          <a:cs typeface="Arial"/>
                        </a:rPr>
                        <a:t>month</a:t>
                      </a:r>
                      <a:r>
                        <a:rPr dirty="0" sz="2600" spc="-1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600">
                          <a:latin typeface="Arial"/>
                          <a:cs typeface="Arial"/>
                        </a:rPr>
                        <a:t>(1–31)</a:t>
                      </a:r>
                      <a:endParaRPr sz="2600">
                        <a:latin typeface="Arial"/>
                        <a:cs typeface="Arial"/>
                      </a:endParaRPr>
                    </a:p>
                  </a:txBody>
                  <a:tcPr marL="0" marR="0" marB="0" marT="273050">
                    <a:lnL w="12700">
                      <a:solidFill>
                        <a:srgbClr val="3797C6"/>
                      </a:solidFill>
                      <a:prstDash val="solid"/>
                    </a:lnL>
                    <a:lnR w="12700">
                      <a:solidFill>
                        <a:srgbClr val="3797C6"/>
                      </a:solidFill>
                      <a:prstDash val="solid"/>
                    </a:lnR>
                    <a:lnT w="12700">
                      <a:solidFill>
                        <a:srgbClr val="3797C6"/>
                      </a:solidFill>
                      <a:prstDash val="solid"/>
                    </a:lnT>
                    <a:lnB w="12700">
                      <a:solidFill>
                        <a:srgbClr val="3797C6"/>
                      </a:solidFill>
                      <a:prstDash val="solid"/>
                    </a:lnB>
                  </a:tcPr>
                </a:tc>
              </a:tr>
              <a:tr h="949960">
                <a:tc>
                  <a:txBody>
                    <a:bodyPr/>
                    <a:lstStyle/>
                    <a:p>
                      <a:pPr algn="ctr" marL="1270">
                        <a:lnSpc>
                          <a:spcPct val="100000"/>
                        </a:lnSpc>
                        <a:spcBef>
                          <a:spcPts val="2065"/>
                        </a:spcBef>
                      </a:pPr>
                      <a:r>
                        <a:rPr dirty="0" sz="2600" spc="-5">
                          <a:latin typeface="Arial"/>
                          <a:cs typeface="Arial"/>
                        </a:rPr>
                        <a:t>Month</a:t>
                      </a:r>
                      <a:endParaRPr sz="2600">
                        <a:latin typeface="Arial"/>
                        <a:cs typeface="Arial"/>
                      </a:endParaRPr>
                    </a:p>
                  </a:txBody>
                  <a:tcPr marL="0" marR="0" marB="0" marT="262255">
                    <a:lnL w="12700">
                      <a:solidFill>
                        <a:srgbClr val="3797C6"/>
                      </a:solidFill>
                      <a:prstDash val="solid"/>
                    </a:lnL>
                    <a:lnR w="12700">
                      <a:solidFill>
                        <a:srgbClr val="3797C6"/>
                      </a:solidFill>
                      <a:prstDash val="solid"/>
                    </a:lnR>
                    <a:lnT w="12700">
                      <a:solidFill>
                        <a:srgbClr val="3797C6"/>
                      </a:solidFill>
                      <a:prstDash val="solid"/>
                    </a:lnT>
                    <a:lnB w="12700">
                      <a:solidFill>
                        <a:srgbClr val="3797C6"/>
                      </a:solidFill>
                      <a:prstDash val="solid"/>
                    </a:lnB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 marL="61594">
                        <a:lnSpc>
                          <a:spcPct val="100000"/>
                        </a:lnSpc>
                        <a:spcBef>
                          <a:spcPts val="2065"/>
                        </a:spcBef>
                      </a:pPr>
                      <a:r>
                        <a:rPr dirty="0" sz="2600" spc="-5">
                          <a:latin typeface="Arial"/>
                          <a:cs typeface="Arial"/>
                        </a:rPr>
                        <a:t>The</a:t>
                      </a:r>
                      <a:r>
                        <a:rPr dirty="0" sz="2600" spc="-2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600" spc="-5">
                          <a:latin typeface="Arial"/>
                          <a:cs typeface="Arial"/>
                        </a:rPr>
                        <a:t>month</a:t>
                      </a:r>
                      <a:r>
                        <a:rPr dirty="0" sz="2600" spc="-2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600">
                          <a:latin typeface="Arial"/>
                          <a:cs typeface="Arial"/>
                        </a:rPr>
                        <a:t>(1–12)</a:t>
                      </a:r>
                      <a:endParaRPr sz="2600">
                        <a:latin typeface="Arial"/>
                        <a:cs typeface="Arial"/>
                      </a:endParaRPr>
                    </a:p>
                  </a:txBody>
                  <a:tcPr marL="0" marR="0" marB="0" marT="262255">
                    <a:lnL w="12700">
                      <a:solidFill>
                        <a:srgbClr val="3797C6"/>
                      </a:solidFill>
                      <a:prstDash val="solid"/>
                    </a:lnL>
                    <a:lnR w="12700">
                      <a:solidFill>
                        <a:srgbClr val="3797C6"/>
                      </a:solidFill>
                      <a:prstDash val="solid"/>
                    </a:lnR>
                    <a:lnT w="12700">
                      <a:solidFill>
                        <a:srgbClr val="3797C6"/>
                      </a:solidFill>
                      <a:prstDash val="solid"/>
                    </a:lnT>
                    <a:lnB w="12700">
                      <a:solidFill>
                        <a:srgbClr val="3797C6"/>
                      </a:solidFill>
                      <a:prstDash val="solid"/>
                    </a:lnB>
                    <a:solidFill>
                      <a:srgbClr val="E3E5E8"/>
                    </a:solidFill>
                  </a:tcPr>
                </a:tc>
              </a:tr>
              <a:tr h="9499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80"/>
                        </a:spcBef>
                      </a:pPr>
                      <a:r>
                        <a:rPr dirty="0" sz="2600">
                          <a:latin typeface="Arial"/>
                          <a:cs typeface="Arial"/>
                        </a:rPr>
                        <a:t>DOW</a:t>
                      </a:r>
                      <a:endParaRPr sz="2600">
                        <a:latin typeface="Arial"/>
                        <a:cs typeface="Arial"/>
                      </a:endParaRPr>
                    </a:p>
                  </a:txBody>
                  <a:tcPr marL="0" marR="0" marB="0" marT="264160">
                    <a:lnL w="12700">
                      <a:solidFill>
                        <a:srgbClr val="3797C6"/>
                      </a:solidFill>
                      <a:prstDash val="solid"/>
                    </a:lnL>
                    <a:lnR w="12700">
                      <a:solidFill>
                        <a:srgbClr val="3797C6"/>
                      </a:solidFill>
                      <a:prstDash val="solid"/>
                    </a:lnR>
                    <a:lnT w="12700">
                      <a:solidFill>
                        <a:srgbClr val="3797C6"/>
                      </a:solidFill>
                      <a:prstDash val="solid"/>
                    </a:lnT>
                    <a:lnB w="12700">
                      <a:solidFill>
                        <a:srgbClr val="3797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1594" marR="674370">
                        <a:lnSpc>
                          <a:spcPts val="3100"/>
                        </a:lnSpc>
                        <a:spcBef>
                          <a:spcPts val="600"/>
                        </a:spcBef>
                      </a:pPr>
                      <a:r>
                        <a:rPr dirty="0" sz="2600" spc="-5">
                          <a:latin typeface="Arial"/>
                          <a:cs typeface="Arial"/>
                        </a:rPr>
                        <a:t>The</a:t>
                      </a:r>
                      <a:r>
                        <a:rPr dirty="0" sz="2600" spc="-1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600">
                          <a:latin typeface="Arial"/>
                          <a:cs typeface="Arial"/>
                        </a:rPr>
                        <a:t>day</a:t>
                      </a:r>
                      <a:r>
                        <a:rPr dirty="0" sz="2600" spc="-1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600">
                          <a:latin typeface="Arial"/>
                          <a:cs typeface="Arial"/>
                        </a:rPr>
                        <a:t>of</a:t>
                      </a:r>
                      <a:r>
                        <a:rPr dirty="0" sz="2600" spc="-1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600" spc="-5">
                          <a:latin typeface="Arial"/>
                          <a:cs typeface="Arial"/>
                        </a:rPr>
                        <a:t>the</a:t>
                      </a:r>
                      <a:r>
                        <a:rPr dirty="0" sz="2600" spc="-1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600">
                          <a:latin typeface="Arial"/>
                          <a:cs typeface="Arial"/>
                        </a:rPr>
                        <a:t>week</a:t>
                      </a:r>
                      <a:r>
                        <a:rPr dirty="0" sz="2600" spc="-1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600">
                          <a:latin typeface="Arial"/>
                          <a:cs typeface="Arial"/>
                        </a:rPr>
                        <a:t>(0–7)</a:t>
                      </a:r>
                      <a:r>
                        <a:rPr dirty="0" sz="2600" spc="-1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600">
                          <a:latin typeface="Arial"/>
                          <a:cs typeface="Arial"/>
                        </a:rPr>
                        <a:t>where</a:t>
                      </a:r>
                      <a:r>
                        <a:rPr dirty="0" sz="2600" spc="-1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600">
                          <a:latin typeface="Arial"/>
                          <a:cs typeface="Arial"/>
                        </a:rPr>
                        <a:t>0</a:t>
                      </a:r>
                      <a:r>
                        <a:rPr dirty="0" sz="2600" spc="-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600">
                          <a:latin typeface="Arial"/>
                          <a:cs typeface="Arial"/>
                        </a:rPr>
                        <a:t>and</a:t>
                      </a:r>
                      <a:r>
                        <a:rPr dirty="0" sz="2600" spc="-1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600">
                          <a:latin typeface="Arial"/>
                          <a:cs typeface="Arial"/>
                        </a:rPr>
                        <a:t>7</a:t>
                      </a:r>
                      <a:r>
                        <a:rPr dirty="0" sz="2600" spc="-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600">
                          <a:latin typeface="Arial"/>
                          <a:cs typeface="Arial"/>
                        </a:rPr>
                        <a:t>are </a:t>
                      </a:r>
                      <a:r>
                        <a:rPr dirty="0" sz="2600" spc="-71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600" spc="-30">
                          <a:latin typeface="Arial"/>
                          <a:cs typeface="Arial"/>
                        </a:rPr>
                        <a:t>Sunday.</a:t>
                      </a:r>
                      <a:endParaRPr sz="2600">
                        <a:latin typeface="Arial"/>
                        <a:cs typeface="Arial"/>
                      </a:endParaRPr>
                    </a:p>
                  </a:txBody>
                  <a:tcPr marL="0" marR="0" marB="0" marT="76200">
                    <a:lnL w="12700">
                      <a:solidFill>
                        <a:srgbClr val="3797C6"/>
                      </a:solidFill>
                      <a:prstDash val="solid"/>
                    </a:lnL>
                    <a:lnR w="12700">
                      <a:solidFill>
                        <a:srgbClr val="3797C6"/>
                      </a:solidFill>
                      <a:prstDash val="solid"/>
                    </a:lnR>
                    <a:lnT w="12700">
                      <a:solidFill>
                        <a:srgbClr val="3797C6"/>
                      </a:solidFill>
                      <a:prstDash val="solid"/>
                    </a:lnT>
                    <a:lnB w="12700">
                      <a:solidFill>
                        <a:srgbClr val="3797C6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38500" y="3505200"/>
            <a:ext cx="6530340" cy="1000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457960" algn="l"/>
                <a:tab pos="3354704" algn="l"/>
              </a:tabLst>
            </a:pPr>
            <a:r>
              <a:rPr dirty="0" spc="-120"/>
              <a:t>Try	</a:t>
            </a:r>
            <a:r>
              <a:rPr dirty="0" spc="-5"/>
              <a:t>it</a:t>
            </a:r>
            <a:r>
              <a:rPr dirty="0"/>
              <a:t> </a:t>
            </a:r>
            <a:r>
              <a:rPr dirty="0" spc="-5"/>
              <a:t>by	yourself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12123" y="756062"/>
            <a:ext cx="10879455" cy="7958455"/>
            <a:chOff x="1012123" y="756062"/>
            <a:chExt cx="10879455" cy="795845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12123" y="951613"/>
              <a:ext cx="10878952" cy="776227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5725054" y="787812"/>
              <a:ext cx="3079750" cy="1066165"/>
            </a:xfrm>
            <a:custGeom>
              <a:avLst/>
              <a:gdLst/>
              <a:ahLst/>
              <a:cxnLst/>
              <a:rect l="l" t="t" r="r" b="b"/>
              <a:pathLst>
                <a:path w="3079750" h="1066164">
                  <a:moveTo>
                    <a:pt x="0" y="0"/>
                  </a:moveTo>
                  <a:lnTo>
                    <a:pt x="3079419" y="0"/>
                  </a:lnTo>
                  <a:lnTo>
                    <a:pt x="3079419" y="1065974"/>
                  </a:lnTo>
                  <a:lnTo>
                    <a:pt x="0" y="1065974"/>
                  </a:lnTo>
                  <a:lnTo>
                    <a:pt x="0" y="0"/>
                  </a:lnTo>
                  <a:close/>
                </a:path>
              </a:pathLst>
            </a:custGeom>
            <a:ln w="63499">
              <a:solidFill>
                <a:srgbClr val="C8250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9245379" y="822830"/>
              <a:ext cx="1000125" cy="996315"/>
            </a:xfrm>
            <a:custGeom>
              <a:avLst/>
              <a:gdLst/>
              <a:ahLst/>
              <a:cxnLst/>
              <a:rect l="l" t="t" r="r" b="b"/>
              <a:pathLst>
                <a:path w="1000125" h="996314">
                  <a:moveTo>
                    <a:pt x="853773" y="145494"/>
                  </a:moveTo>
                  <a:lnTo>
                    <a:pt x="886232" y="181053"/>
                  </a:lnTo>
                  <a:lnTo>
                    <a:pt x="914634" y="218828"/>
                  </a:lnTo>
                  <a:lnTo>
                    <a:pt x="938978" y="258523"/>
                  </a:lnTo>
                  <a:lnTo>
                    <a:pt x="959264" y="299843"/>
                  </a:lnTo>
                  <a:lnTo>
                    <a:pt x="975494" y="342493"/>
                  </a:lnTo>
                  <a:lnTo>
                    <a:pt x="987666" y="386176"/>
                  </a:lnTo>
                  <a:lnTo>
                    <a:pt x="995780" y="430598"/>
                  </a:lnTo>
                  <a:lnTo>
                    <a:pt x="999838" y="475463"/>
                  </a:lnTo>
                  <a:lnTo>
                    <a:pt x="999838" y="520475"/>
                  </a:lnTo>
                  <a:lnTo>
                    <a:pt x="995780" y="565340"/>
                  </a:lnTo>
                  <a:lnTo>
                    <a:pt x="987666" y="609762"/>
                  </a:lnTo>
                  <a:lnTo>
                    <a:pt x="975494" y="653446"/>
                  </a:lnTo>
                  <a:lnTo>
                    <a:pt x="959264" y="696095"/>
                  </a:lnTo>
                  <a:lnTo>
                    <a:pt x="938978" y="737415"/>
                  </a:lnTo>
                  <a:lnTo>
                    <a:pt x="914634" y="777110"/>
                  </a:lnTo>
                  <a:lnTo>
                    <a:pt x="886232" y="814885"/>
                  </a:lnTo>
                  <a:lnTo>
                    <a:pt x="853773" y="850444"/>
                  </a:lnTo>
                  <a:lnTo>
                    <a:pt x="818075" y="882776"/>
                  </a:lnTo>
                  <a:lnTo>
                    <a:pt x="780152" y="911067"/>
                  </a:lnTo>
                  <a:lnTo>
                    <a:pt x="740302" y="935316"/>
                  </a:lnTo>
                  <a:lnTo>
                    <a:pt x="698820" y="955523"/>
                  </a:lnTo>
                  <a:lnTo>
                    <a:pt x="656004" y="971690"/>
                  </a:lnTo>
                  <a:lnTo>
                    <a:pt x="612149" y="983814"/>
                  </a:lnTo>
                  <a:lnTo>
                    <a:pt x="567554" y="991897"/>
                  </a:lnTo>
                  <a:lnTo>
                    <a:pt x="522513" y="995939"/>
                  </a:lnTo>
                  <a:lnTo>
                    <a:pt x="477324" y="995939"/>
                  </a:lnTo>
                  <a:lnTo>
                    <a:pt x="432284" y="991897"/>
                  </a:lnTo>
                  <a:lnTo>
                    <a:pt x="387688" y="983814"/>
                  </a:lnTo>
                  <a:lnTo>
                    <a:pt x="343833" y="971690"/>
                  </a:lnTo>
                  <a:lnTo>
                    <a:pt x="301017" y="955523"/>
                  </a:lnTo>
                  <a:lnTo>
                    <a:pt x="259535" y="935316"/>
                  </a:lnTo>
                  <a:lnTo>
                    <a:pt x="219685" y="911067"/>
                  </a:lnTo>
                  <a:lnTo>
                    <a:pt x="181762" y="882776"/>
                  </a:lnTo>
                  <a:lnTo>
                    <a:pt x="146064" y="850444"/>
                  </a:lnTo>
                  <a:lnTo>
                    <a:pt x="113605" y="814885"/>
                  </a:lnTo>
                  <a:lnTo>
                    <a:pt x="85204" y="777110"/>
                  </a:lnTo>
                  <a:lnTo>
                    <a:pt x="60860" y="737415"/>
                  </a:lnTo>
                  <a:lnTo>
                    <a:pt x="40573" y="696095"/>
                  </a:lnTo>
                  <a:lnTo>
                    <a:pt x="24344" y="653446"/>
                  </a:lnTo>
                  <a:lnTo>
                    <a:pt x="12172" y="609762"/>
                  </a:lnTo>
                  <a:lnTo>
                    <a:pt x="4057" y="565340"/>
                  </a:lnTo>
                  <a:lnTo>
                    <a:pt x="0" y="520475"/>
                  </a:lnTo>
                  <a:lnTo>
                    <a:pt x="0" y="475463"/>
                  </a:lnTo>
                  <a:lnTo>
                    <a:pt x="4057" y="430598"/>
                  </a:lnTo>
                  <a:lnTo>
                    <a:pt x="12172" y="386176"/>
                  </a:lnTo>
                  <a:lnTo>
                    <a:pt x="24344" y="342493"/>
                  </a:lnTo>
                  <a:lnTo>
                    <a:pt x="40573" y="299843"/>
                  </a:lnTo>
                  <a:lnTo>
                    <a:pt x="60860" y="258523"/>
                  </a:lnTo>
                  <a:lnTo>
                    <a:pt x="85204" y="218828"/>
                  </a:lnTo>
                  <a:lnTo>
                    <a:pt x="113605" y="181053"/>
                  </a:lnTo>
                  <a:lnTo>
                    <a:pt x="146064" y="145494"/>
                  </a:lnTo>
                  <a:lnTo>
                    <a:pt x="181762" y="113162"/>
                  </a:lnTo>
                  <a:lnTo>
                    <a:pt x="219685" y="84871"/>
                  </a:lnTo>
                  <a:lnTo>
                    <a:pt x="259535" y="60622"/>
                  </a:lnTo>
                  <a:lnTo>
                    <a:pt x="301017" y="40415"/>
                  </a:lnTo>
                  <a:lnTo>
                    <a:pt x="343833" y="24249"/>
                  </a:lnTo>
                  <a:lnTo>
                    <a:pt x="387688" y="12124"/>
                  </a:lnTo>
                  <a:lnTo>
                    <a:pt x="432284" y="4041"/>
                  </a:lnTo>
                  <a:lnTo>
                    <a:pt x="477324" y="0"/>
                  </a:lnTo>
                  <a:lnTo>
                    <a:pt x="522513" y="0"/>
                  </a:lnTo>
                  <a:lnTo>
                    <a:pt x="567554" y="4041"/>
                  </a:lnTo>
                  <a:lnTo>
                    <a:pt x="612149" y="12124"/>
                  </a:lnTo>
                  <a:lnTo>
                    <a:pt x="656004" y="24249"/>
                  </a:lnTo>
                  <a:lnTo>
                    <a:pt x="698820" y="40415"/>
                  </a:lnTo>
                  <a:lnTo>
                    <a:pt x="740302" y="60622"/>
                  </a:lnTo>
                  <a:lnTo>
                    <a:pt x="780152" y="84871"/>
                  </a:lnTo>
                  <a:lnTo>
                    <a:pt x="818075" y="113162"/>
                  </a:lnTo>
                  <a:lnTo>
                    <a:pt x="853773" y="145494"/>
                  </a:lnTo>
                  <a:close/>
                </a:path>
              </a:pathLst>
            </a:custGeom>
            <a:ln w="50800">
              <a:solidFill>
                <a:srgbClr val="C8250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9601200" y="1016000"/>
            <a:ext cx="28003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b="1">
                <a:latin typeface="Arial"/>
                <a:cs typeface="Arial"/>
              </a:rPr>
              <a:t>2</a:t>
            </a:r>
            <a:endParaRPr sz="36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8" name="object 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12123" y="951613"/>
            <a:ext cx="10879455" cy="7762875"/>
            <a:chOff x="1012123" y="951613"/>
            <a:chExt cx="10879455" cy="776287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12123" y="951613"/>
              <a:ext cx="10878952" cy="776227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5725054" y="1956212"/>
              <a:ext cx="3079750" cy="1066165"/>
            </a:xfrm>
            <a:custGeom>
              <a:avLst/>
              <a:gdLst/>
              <a:ahLst/>
              <a:cxnLst/>
              <a:rect l="l" t="t" r="r" b="b"/>
              <a:pathLst>
                <a:path w="3079750" h="1066164">
                  <a:moveTo>
                    <a:pt x="0" y="0"/>
                  </a:moveTo>
                  <a:lnTo>
                    <a:pt x="3079419" y="0"/>
                  </a:lnTo>
                  <a:lnTo>
                    <a:pt x="3079419" y="1065974"/>
                  </a:lnTo>
                  <a:lnTo>
                    <a:pt x="0" y="1065974"/>
                  </a:lnTo>
                  <a:lnTo>
                    <a:pt x="0" y="0"/>
                  </a:lnTo>
                  <a:close/>
                </a:path>
              </a:pathLst>
            </a:custGeom>
            <a:ln w="63499">
              <a:solidFill>
                <a:srgbClr val="C8250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9245379" y="1991230"/>
              <a:ext cx="1000125" cy="996315"/>
            </a:xfrm>
            <a:custGeom>
              <a:avLst/>
              <a:gdLst/>
              <a:ahLst/>
              <a:cxnLst/>
              <a:rect l="l" t="t" r="r" b="b"/>
              <a:pathLst>
                <a:path w="1000125" h="996314">
                  <a:moveTo>
                    <a:pt x="853773" y="145494"/>
                  </a:moveTo>
                  <a:lnTo>
                    <a:pt x="886232" y="181053"/>
                  </a:lnTo>
                  <a:lnTo>
                    <a:pt x="914634" y="218828"/>
                  </a:lnTo>
                  <a:lnTo>
                    <a:pt x="938978" y="258523"/>
                  </a:lnTo>
                  <a:lnTo>
                    <a:pt x="959264" y="299843"/>
                  </a:lnTo>
                  <a:lnTo>
                    <a:pt x="975494" y="342493"/>
                  </a:lnTo>
                  <a:lnTo>
                    <a:pt x="987666" y="386176"/>
                  </a:lnTo>
                  <a:lnTo>
                    <a:pt x="995780" y="430598"/>
                  </a:lnTo>
                  <a:lnTo>
                    <a:pt x="999838" y="475463"/>
                  </a:lnTo>
                  <a:lnTo>
                    <a:pt x="999838" y="520475"/>
                  </a:lnTo>
                  <a:lnTo>
                    <a:pt x="995780" y="565340"/>
                  </a:lnTo>
                  <a:lnTo>
                    <a:pt x="987666" y="609762"/>
                  </a:lnTo>
                  <a:lnTo>
                    <a:pt x="975494" y="653446"/>
                  </a:lnTo>
                  <a:lnTo>
                    <a:pt x="959264" y="696095"/>
                  </a:lnTo>
                  <a:lnTo>
                    <a:pt x="938978" y="737415"/>
                  </a:lnTo>
                  <a:lnTo>
                    <a:pt x="914634" y="777110"/>
                  </a:lnTo>
                  <a:lnTo>
                    <a:pt x="886232" y="814885"/>
                  </a:lnTo>
                  <a:lnTo>
                    <a:pt x="853773" y="850444"/>
                  </a:lnTo>
                  <a:lnTo>
                    <a:pt x="818075" y="882776"/>
                  </a:lnTo>
                  <a:lnTo>
                    <a:pt x="780152" y="911067"/>
                  </a:lnTo>
                  <a:lnTo>
                    <a:pt x="740302" y="935316"/>
                  </a:lnTo>
                  <a:lnTo>
                    <a:pt x="698820" y="955523"/>
                  </a:lnTo>
                  <a:lnTo>
                    <a:pt x="656004" y="971690"/>
                  </a:lnTo>
                  <a:lnTo>
                    <a:pt x="612149" y="983814"/>
                  </a:lnTo>
                  <a:lnTo>
                    <a:pt x="567554" y="991897"/>
                  </a:lnTo>
                  <a:lnTo>
                    <a:pt x="522513" y="995939"/>
                  </a:lnTo>
                  <a:lnTo>
                    <a:pt x="477324" y="995939"/>
                  </a:lnTo>
                  <a:lnTo>
                    <a:pt x="432284" y="991897"/>
                  </a:lnTo>
                  <a:lnTo>
                    <a:pt x="387688" y="983814"/>
                  </a:lnTo>
                  <a:lnTo>
                    <a:pt x="343833" y="971690"/>
                  </a:lnTo>
                  <a:lnTo>
                    <a:pt x="301017" y="955523"/>
                  </a:lnTo>
                  <a:lnTo>
                    <a:pt x="259535" y="935316"/>
                  </a:lnTo>
                  <a:lnTo>
                    <a:pt x="219685" y="911067"/>
                  </a:lnTo>
                  <a:lnTo>
                    <a:pt x="181762" y="882776"/>
                  </a:lnTo>
                  <a:lnTo>
                    <a:pt x="146064" y="850444"/>
                  </a:lnTo>
                  <a:lnTo>
                    <a:pt x="113605" y="814885"/>
                  </a:lnTo>
                  <a:lnTo>
                    <a:pt x="85204" y="777110"/>
                  </a:lnTo>
                  <a:lnTo>
                    <a:pt x="60860" y="737415"/>
                  </a:lnTo>
                  <a:lnTo>
                    <a:pt x="40573" y="696095"/>
                  </a:lnTo>
                  <a:lnTo>
                    <a:pt x="24344" y="653446"/>
                  </a:lnTo>
                  <a:lnTo>
                    <a:pt x="12172" y="609762"/>
                  </a:lnTo>
                  <a:lnTo>
                    <a:pt x="4057" y="565340"/>
                  </a:lnTo>
                  <a:lnTo>
                    <a:pt x="0" y="520475"/>
                  </a:lnTo>
                  <a:lnTo>
                    <a:pt x="0" y="475463"/>
                  </a:lnTo>
                  <a:lnTo>
                    <a:pt x="4057" y="430598"/>
                  </a:lnTo>
                  <a:lnTo>
                    <a:pt x="12172" y="386176"/>
                  </a:lnTo>
                  <a:lnTo>
                    <a:pt x="24344" y="342493"/>
                  </a:lnTo>
                  <a:lnTo>
                    <a:pt x="40573" y="299843"/>
                  </a:lnTo>
                  <a:lnTo>
                    <a:pt x="60860" y="258523"/>
                  </a:lnTo>
                  <a:lnTo>
                    <a:pt x="85204" y="218828"/>
                  </a:lnTo>
                  <a:lnTo>
                    <a:pt x="113605" y="181053"/>
                  </a:lnTo>
                  <a:lnTo>
                    <a:pt x="146064" y="145494"/>
                  </a:lnTo>
                  <a:lnTo>
                    <a:pt x="181762" y="113162"/>
                  </a:lnTo>
                  <a:lnTo>
                    <a:pt x="219685" y="84871"/>
                  </a:lnTo>
                  <a:lnTo>
                    <a:pt x="259535" y="60622"/>
                  </a:lnTo>
                  <a:lnTo>
                    <a:pt x="301017" y="40415"/>
                  </a:lnTo>
                  <a:lnTo>
                    <a:pt x="343833" y="24249"/>
                  </a:lnTo>
                  <a:lnTo>
                    <a:pt x="387688" y="12124"/>
                  </a:lnTo>
                  <a:lnTo>
                    <a:pt x="432284" y="4041"/>
                  </a:lnTo>
                  <a:lnTo>
                    <a:pt x="477324" y="0"/>
                  </a:lnTo>
                  <a:lnTo>
                    <a:pt x="522513" y="0"/>
                  </a:lnTo>
                  <a:lnTo>
                    <a:pt x="567554" y="4041"/>
                  </a:lnTo>
                  <a:lnTo>
                    <a:pt x="612149" y="12124"/>
                  </a:lnTo>
                  <a:lnTo>
                    <a:pt x="656004" y="24249"/>
                  </a:lnTo>
                  <a:lnTo>
                    <a:pt x="698820" y="40415"/>
                  </a:lnTo>
                  <a:lnTo>
                    <a:pt x="740302" y="60622"/>
                  </a:lnTo>
                  <a:lnTo>
                    <a:pt x="780152" y="84871"/>
                  </a:lnTo>
                  <a:lnTo>
                    <a:pt x="818075" y="113162"/>
                  </a:lnTo>
                  <a:lnTo>
                    <a:pt x="853773" y="145494"/>
                  </a:lnTo>
                  <a:close/>
                </a:path>
              </a:pathLst>
            </a:custGeom>
            <a:ln w="50800">
              <a:solidFill>
                <a:srgbClr val="C8250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9601200" y="2184400"/>
            <a:ext cx="28003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b="1">
                <a:latin typeface="Arial"/>
                <a:cs typeface="Arial"/>
              </a:rPr>
              <a:t>3</a:t>
            </a:r>
            <a:endParaRPr sz="36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8" name="object 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4400" y="139700"/>
            <a:ext cx="11180445" cy="1000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347845" algn="l"/>
              </a:tabLst>
            </a:pPr>
            <a:r>
              <a:rPr dirty="0"/>
              <a:t>2. </a:t>
            </a:r>
            <a:r>
              <a:rPr dirty="0" spc="-5"/>
              <a:t>Compile	and</a:t>
            </a:r>
            <a:r>
              <a:rPr dirty="0" spc="-25"/>
              <a:t> </a:t>
            </a:r>
            <a:r>
              <a:rPr dirty="0" spc="-5"/>
              <a:t>run</a:t>
            </a:r>
            <a:r>
              <a:rPr dirty="0" spc="-25"/>
              <a:t> </a:t>
            </a:r>
            <a:r>
              <a:rPr dirty="0" spc="-5"/>
              <a:t>unit</a:t>
            </a:r>
            <a:r>
              <a:rPr dirty="0" spc="-30"/>
              <a:t> </a:t>
            </a:r>
            <a:r>
              <a:rPr dirty="0" spc="-5"/>
              <a:t>tests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  <p:sp>
        <p:nvSpPr>
          <p:cNvPr id="3" name="object 3"/>
          <p:cNvSpPr txBox="1"/>
          <p:nvPr/>
        </p:nvSpPr>
        <p:spPr>
          <a:xfrm>
            <a:off x="4673600" y="1430019"/>
            <a:ext cx="3669029" cy="2171700"/>
          </a:xfrm>
          <a:prstGeom prst="rect">
            <a:avLst/>
          </a:prstGeom>
        </p:spPr>
        <p:txBody>
          <a:bodyPr wrap="square" lIns="0" tIns="81280" rIns="0" bIns="0" rtlCol="0" vert="horz">
            <a:spAutoFit/>
          </a:bodyPr>
          <a:lstStyle/>
          <a:p>
            <a:pPr algn="ctr" marR="12700">
              <a:lnSpc>
                <a:spcPct val="100000"/>
              </a:lnSpc>
              <a:spcBef>
                <a:spcPts val="640"/>
              </a:spcBef>
            </a:pPr>
            <a:r>
              <a:rPr dirty="0" sz="4300">
                <a:latin typeface="Arial"/>
                <a:cs typeface="Arial"/>
              </a:rPr>
              <a:t>JDK</a:t>
            </a:r>
            <a:endParaRPr sz="4300">
              <a:latin typeface="Arial"/>
              <a:cs typeface="Arial"/>
            </a:endParaRPr>
          </a:p>
          <a:p>
            <a:pPr algn="ctr" marL="12700" marR="5080">
              <a:lnSpc>
                <a:spcPct val="106600"/>
              </a:lnSpc>
              <a:spcBef>
                <a:spcPts val="200"/>
              </a:spcBef>
              <a:tabLst>
                <a:tab pos="2016760" algn="l"/>
              </a:tabLst>
            </a:pPr>
            <a:r>
              <a:rPr dirty="0" sz="4300">
                <a:latin typeface="Arial"/>
                <a:cs typeface="Arial"/>
              </a:rPr>
              <a:t>Apache	Maven  </a:t>
            </a:r>
            <a:r>
              <a:rPr dirty="0" sz="4300">
                <a:latin typeface="Arial"/>
                <a:cs typeface="Arial"/>
              </a:rPr>
              <a:t>JUnit</a:t>
            </a:r>
            <a:endParaRPr sz="43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60500" y="139700"/>
            <a:ext cx="10095865" cy="1000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243955" algn="l"/>
              </a:tabLst>
            </a:pPr>
            <a:r>
              <a:rPr dirty="0" spc="-5"/>
              <a:t>How</a:t>
            </a:r>
            <a:r>
              <a:rPr dirty="0"/>
              <a:t> </a:t>
            </a:r>
            <a:r>
              <a:rPr dirty="0" spc="-5"/>
              <a:t>to</a:t>
            </a:r>
            <a:r>
              <a:rPr dirty="0" spc="5"/>
              <a:t> </a:t>
            </a:r>
            <a:r>
              <a:rPr dirty="0" spc="-5"/>
              <a:t>compile	and</a:t>
            </a:r>
            <a:r>
              <a:rPr dirty="0" spc="-40"/>
              <a:t> </a:t>
            </a:r>
            <a:r>
              <a:rPr dirty="0" spc="-5"/>
              <a:t>test</a:t>
            </a:r>
            <a:r>
              <a:rPr dirty="0" spc="-40"/>
              <a:t> </a:t>
            </a:r>
            <a:r>
              <a:rPr dirty="0"/>
              <a:t>?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  <p:sp>
        <p:nvSpPr>
          <p:cNvPr id="3" name="object 3"/>
          <p:cNvSpPr txBox="1"/>
          <p:nvPr/>
        </p:nvSpPr>
        <p:spPr>
          <a:xfrm>
            <a:off x="1651000" y="1498600"/>
            <a:ext cx="9700895" cy="18745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  <a:tabLst>
                <a:tab pos="960755" algn="l"/>
                <a:tab pos="2418080" algn="l"/>
                <a:tab pos="5302885" algn="l"/>
                <a:tab pos="7094220" algn="l"/>
                <a:tab pos="7701280" algn="l"/>
              </a:tabLst>
            </a:pPr>
            <a:r>
              <a:rPr dirty="0" sz="4300" spc="-40">
                <a:latin typeface="Arial"/>
                <a:cs typeface="Arial"/>
              </a:rPr>
              <a:t>We	</a:t>
            </a:r>
            <a:r>
              <a:rPr dirty="0" sz="4300">
                <a:latin typeface="Arial"/>
                <a:cs typeface="Arial"/>
              </a:rPr>
              <a:t>using	</a:t>
            </a:r>
            <a:r>
              <a:rPr dirty="0" sz="4300" spc="-5">
                <a:latin typeface="Arial"/>
                <a:cs typeface="Arial"/>
              </a:rPr>
              <a:t>the</a:t>
            </a:r>
            <a:r>
              <a:rPr dirty="0" sz="4300" spc="-240">
                <a:latin typeface="Arial"/>
                <a:cs typeface="Arial"/>
              </a:rPr>
              <a:t> </a:t>
            </a:r>
            <a:r>
              <a:rPr dirty="0" sz="4300">
                <a:latin typeface="Arial"/>
                <a:cs typeface="Arial"/>
              </a:rPr>
              <a:t>Apache	Maven	</a:t>
            </a:r>
            <a:r>
              <a:rPr dirty="0" sz="4300" spc="-5">
                <a:latin typeface="Arial"/>
                <a:cs typeface="Arial"/>
              </a:rPr>
              <a:t>to	</a:t>
            </a:r>
            <a:r>
              <a:rPr dirty="0" sz="4300">
                <a:latin typeface="Arial"/>
                <a:cs typeface="Arial"/>
              </a:rPr>
              <a:t>manage</a:t>
            </a:r>
            <a:endParaRPr sz="4300">
              <a:latin typeface="Arial"/>
              <a:cs typeface="Arial"/>
            </a:endParaRPr>
          </a:p>
          <a:p>
            <a:pPr algn="ctr" marL="7620">
              <a:lnSpc>
                <a:spcPct val="100000"/>
              </a:lnSpc>
              <a:spcBef>
                <a:spcPts val="4240"/>
              </a:spcBef>
              <a:tabLst>
                <a:tab pos="2952115" algn="l"/>
              </a:tabLst>
            </a:pPr>
            <a:r>
              <a:rPr dirty="0" sz="4300">
                <a:latin typeface="Arial"/>
                <a:cs typeface="Arial"/>
              </a:rPr>
              <a:t>$mvn clean	package</a:t>
            </a:r>
            <a:endParaRPr sz="43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41700" y="139700"/>
            <a:ext cx="6121400" cy="1000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Add</a:t>
            </a:r>
            <a:r>
              <a:rPr dirty="0" spc="-40"/>
              <a:t> </a:t>
            </a:r>
            <a:r>
              <a:rPr dirty="0" spc="-5"/>
              <a:t>build</a:t>
            </a:r>
            <a:r>
              <a:rPr dirty="0" spc="-40"/>
              <a:t> </a:t>
            </a:r>
            <a:r>
              <a:rPr dirty="0" spc="-5"/>
              <a:t>steps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619200" y="1619250"/>
            <a:ext cx="12059920" cy="6991984"/>
            <a:chOff x="619200" y="1619250"/>
            <a:chExt cx="12059920" cy="6991984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9200" y="1619250"/>
              <a:ext cx="4851400" cy="33401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79524" y="4014058"/>
              <a:ext cx="9899459" cy="459657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33524" y="4141058"/>
              <a:ext cx="9391459" cy="4088570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4902200" y="5524500"/>
            <a:ext cx="4731385" cy="680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653030" algn="l"/>
              </a:tabLst>
            </a:pPr>
            <a:r>
              <a:rPr dirty="0" sz="4300">
                <a:solidFill>
                  <a:srgbClr val="C82506"/>
                </a:solidFill>
                <a:latin typeface="Arial"/>
                <a:cs typeface="Arial"/>
              </a:rPr>
              <a:t>mvn clean	package</a:t>
            </a:r>
            <a:endParaRPr sz="43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319372" y="2540929"/>
            <a:ext cx="1000125" cy="996315"/>
          </a:xfrm>
          <a:custGeom>
            <a:avLst/>
            <a:gdLst/>
            <a:ahLst/>
            <a:cxnLst/>
            <a:rect l="l" t="t" r="r" b="b"/>
            <a:pathLst>
              <a:path w="1000125" h="996314">
                <a:moveTo>
                  <a:pt x="853773" y="145494"/>
                </a:moveTo>
                <a:lnTo>
                  <a:pt x="886232" y="181053"/>
                </a:lnTo>
                <a:lnTo>
                  <a:pt x="914634" y="218828"/>
                </a:lnTo>
                <a:lnTo>
                  <a:pt x="938978" y="258523"/>
                </a:lnTo>
                <a:lnTo>
                  <a:pt x="959264" y="299843"/>
                </a:lnTo>
                <a:lnTo>
                  <a:pt x="975494" y="342493"/>
                </a:lnTo>
                <a:lnTo>
                  <a:pt x="987666" y="386176"/>
                </a:lnTo>
                <a:lnTo>
                  <a:pt x="995780" y="430598"/>
                </a:lnTo>
                <a:lnTo>
                  <a:pt x="999838" y="475463"/>
                </a:lnTo>
                <a:lnTo>
                  <a:pt x="999838" y="520475"/>
                </a:lnTo>
                <a:lnTo>
                  <a:pt x="995780" y="565340"/>
                </a:lnTo>
                <a:lnTo>
                  <a:pt x="987666" y="609762"/>
                </a:lnTo>
                <a:lnTo>
                  <a:pt x="975494" y="653446"/>
                </a:lnTo>
                <a:lnTo>
                  <a:pt x="959264" y="696095"/>
                </a:lnTo>
                <a:lnTo>
                  <a:pt x="938978" y="737415"/>
                </a:lnTo>
                <a:lnTo>
                  <a:pt x="914634" y="777110"/>
                </a:lnTo>
                <a:lnTo>
                  <a:pt x="886232" y="814885"/>
                </a:lnTo>
                <a:lnTo>
                  <a:pt x="853773" y="850444"/>
                </a:lnTo>
                <a:lnTo>
                  <a:pt x="818075" y="882776"/>
                </a:lnTo>
                <a:lnTo>
                  <a:pt x="780152" y="911067"/>
                </a:lnTo>
                <a:lnTo>
                  <a:pt x="740302" y="935316"/>
                </a:lnTo>
                <a:lnTo>
                  <a:pt x="698820" y="955523"/>
                </a:lnTo>
                <a:lnTo>
                  <a:pt x="656004" y="971690"/>
                </a:lnTo>
                <a:lnTo>
                  <a:pt x="612149" y="983814"/>
                </a:lnTo>
                <a:lnTo>
                  <a:pt x="567554" y="991897"/>
                </a:lnTo>
                <a:lnTo>
                  <a:pt x="522513" y="995939"/>
                </a:lnTo>
                <a:lnTo>
                  <a:pt x="477324" y="995939"/>
                </a:lnTo>
                <a:lnTo>
                  <a:pt x="432284" y="991897"/>
                </a:lnTo>
                <a:lnTo>
                  <a:pt x="387688" y="983814"/>
                </a:lnTo>
                <a:lnTo>
                  <a:pt x="343833" y="971690"/>
                </a:lnTo>
                <a:lnTo>
                  <a:pt x="301017" y="955523"/>
                </a:lnTo>
                <a:lnTo>
                  <a:pt x="259535" y="935316"/>
                </a:lnTo>
                <a:lnTo>
                  <a:pt x="219685" y="911067"/>
                </a:lnTo>
                <a:lnTo>
                  <a:pt x="181762" y="882776"/>
                </a:lnTo>
                <a:lnTo>
                  <a:pt x="146064" y="850444"/>
                </a:lnTo>
                <a:lnTo>
                  <a:pt x="113605" y="814885"/>
                </a:lnTo>
                <a:lnTo>
                  <a:pt x="85204" y="777110"/>
                </a:lnTo>
                <a:lnTo>
                  <a:pt x="60860" y="737415"/>
                </a:lnTo>
                <a:lnTo>
                  <a:pt x="40573" y="696095"/>
                </a:lnTo>
                <a:lnTo>
                  <a:pt x="24344" y="653446"/>
                </a:lnTo>
                <a:lnTo>
                  <a:pt x="12172" y="609762"/>
                </a:lnTo>
                <a:lnTo>
                  <a:pt x="4057" y="565340"/>
                </a:lnTo>
                <a:lnTo>
                  <a:pt x="0" y="520475"/>
                </a:lnTo>
                <a:lnTo>
                  <a:pt x="0" y="475463"/>
                </a:lnTo>
                <a:lnTo>
                  <a:pt x="4057" y="430598"/>
                </a:lnTo>
                <a:lnTo>
                  <a:pt x="12172" y="386176"/>
                </a:lnTo>
                <a:lnTo>
                  <a:pt x="24344" y="342493"/>
                </a:lnTo>
                <a:lnTo>
                  <a:pt x="40573" y="299843"/>
                </a:lnTo>
                <a:lnTo>
                  <a:pt x="60860" y="258523"/>
                </a:lnTo>
                <a:lnTo>
                  <a:pt x="85204" y="218828"/>
                </a:lnTo>
                <a:lnTo>
                  <a:pt x="113605" y="181053"/>
                </a:lnTo>
                <a:lnTo>
                  <a:pt x="146064" y="145494"/>
                </a:lnTo>
                <a:lnTo>
                  <a:pt x="181762" y="113162"/>
                </a:lnTo>
                <a:lnTo>
                  <a:pt x="219685" y="84871"/>
                </a:lnTo>
                <a:lnTo>
                  <a:pt x="259535" y="60622"/>
                </a:lnTo>
                <a:lnTo>
                  <a:pt x="301017" y="40415"/>
                </a:lnTo>
                <a:lnTo>
                  <a:pt x="343833" y="24249"/>
                </a:lnTo>
                <a:lnTo>
                  <a:pt x="387688" y="12124"/>
                </a:lnTo>
                <a:lnTo>
                  <a:pt x="432284" y="4041"/>
                </a:lnTo>
                <a:lnTo>
                  <a:pt x="477324" y="0"/>
                </a:lnTo>
                <a:lnTo>
                  <a:pt x="522513" y="0"/>
                </a:lnTo>
                <a:lnTo>
                  <a:pt x="567554" y="4041"/>
                </a:lnTo>
                <a:lnTo>
                  <a:pt x="612149" y="12124"/>
                </a:lnTo>
                <a:lnTo>
                  <a:pt x="656004" y="24249"/>
                </a:lnTo>
                <a:lnTo>
                  <a:pt x="698820" y="40415"/>
                </a:lnTo>
                <a:lnTo>
                  <a:pt x="740302" y="60622"/>
                </a:lnTo>
                <a:lnTo>
                  <a:pt x="780152" y="84871"/>
                </a:lnTo>
                <a:lnTo>
                  <a:pt x="818075" y="113162"/>
                </a:lnTo>
                <a:lnTo>
                  <a:pt x="853773" y="145494"/>
                </a:lnTo>
                <a:close/>
              </a:path>
            </a:pathLst>
          </a:custGeom>
          <a:ln w="50800">
            <a:solidFill>
              <a:srgbClr val="C8250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4673600" y="2730500"/>
            <a:ext cx="28003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b="1">
                <a:latin typeface="Arial"/>
                <a:cs typeface="Arial"/>
              </a:rPr>
              <a:t>1</a:t>
            </a:r>
            <a:endParaRPr sz="36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482880" y="5576239"/>
            <a:ext cx="1000125" cy="996315"/>
          </a:xfrm>
          <a:custGeom>
            <a:avLst/>
            <a:gdLst/>
            <a:ahLst/>
            <a:cxnLst/>
            <a:rect l="l" t="t" r="r" b="b"/>
            <a:pathLst>
              <a:path w="1000125" h="996315">
                <a:moveTo>
                  <a:pt x="853773" y="145494"/>
                </a:moveTo>
                <a:lnTo>
                  <a:pt x="886232" y="181053"/>
                </a:lnTo>
                <a:lnTo>
                  <a:pt x="914634" y="218828"/>
                </a:lnTo>
                <a:lnTo>
                  <a:pt x="938978" y="258523"/>
                </a:lnTo>
                <a:lnTo>
                  <a:pt x="959264" y="299843"/>
                </a:lnTo>
                <a:lnTo>
                  <a:pt x="975494" y="342493"/>
                </a:lnTo>
                <a:lnTo>
                  <a:pt x="987666" y="386176"/>
                </a:lnTo>
                <a:lnTo>
                  <a:pt x="995780" y="430598"/>
                </a:lnTo>
                <a:lnTo>
                  <a:pt x="999838" y="475463"/>
                </a:lnTo>
                <a:lnTo>
                  <a:pt x="999838" y="520475"/>
                </a:lnTo>
                <a:lnTo>
                  <a:pt x="995780" y="565340"/>
                </a:lnTo>
                <a:lnTo>
                  <a:pt x="987666" y="609762"/>
                </a:lnTo>
                <a:lnTo>
                  <a:pt x="975494" y="653446"/>
                </a:lnTo>
                <a:lnTo>
                  <a:pt x="959264" y="696095"/>
                </a:lnTo>
                <a:lnTo>
                  <a:pt x="938978" y="737415"/>
                </a:lnTo>
                <a:lnTo>
                  <a:pt x="914634" y="777110"/>
                </a:lnTo>
                <a:lnTo>
                  <a:pt x="886232" y="814885"/>
                </a:lnTo>
                <a:lnTo>
                  <a:pt x="853773" y="850444"/>
                </a:lnTo>
                <a:lnTo>
                  <a:pt x="818075" y="882776"/>
                </a:lnTo>
                <a:lnTo>
                  <a:pt x="780152" y="911067"/>
                </a:lnTo>
                <a:lnTo>
                  <a:pt x="740302" y="935316"/>
                </a:lnTo>
                <a:lnTo>
                  <a:pt x="698820" y="955523"/>
                </a:lnTo>
                <a:lnTo>
                  <a:pt x="656004" y="971690"/>
                </a:lnTo>
                <a:lnTo>
                  <a:pt x="612149" y="983814"/>
                </a:lnTo>
                <a:lnTo>
                  <a:pt x="567554" y="991897"/>
                </a:lnTo>
                <a:lnTo>
                  <a:pt x="522513" y="995939"/>
                </a:lnTo>
                <a:lnTo>
                  <a:pt x="477324" y="995939"/>
                </a:lnTo>
                <a:lnTo>
                  <a:pt x="432284" y="991897"/>
                </a:lnTo>
                <a:lnTo>
                  <a:pt x="387688" y="983814"/>
                </a:lnTo>
                <a:lnTo>
                  <a:pt x="343833" y="971690"/>
                </a:lnTo>
                <a:lnTo>
                  <a:pt x="301017" y="955523"/>
                </a:lnTo>
                <a:lnTo>
                  <a:pt x="259535" y="935316"/>
                </a:lnTo>
                <a:lnTo>
                  <a:pt x="219685" y="911067"/>
                </a:lnTo>
                <a:lnTo>
                  <a:pt x="181762" y="882776"/>
                </a:lnTo>
                <a:lnTo>
                  <a:pt x="146064" y="850444"/>
                </a:lnTo>
                <a:lnTo>
                  <a:pt x="113605" y="814885"/>
                </a:lnTo>
                <a:lnTo>
                  <a:pt x="85204" y="777110"/>
                </a:lnTo>
                <a:lnTo>
                  <a:pt x="60860" y="737415"/>
                </a:lnTo>
                <a:lnTo>
                  <a:pt x="40573" y="696095"/>
                </a:lnTo>
                <a:lnTo>
                  <a:pt x="24344" y="653446"/>
                </a:lnTo>
                <a:lnTo>
                  <a:pt x="12172" y="609762"/>
                </a:lnTo>
                <a:lnTo>
                  <a:pt x="4057" y="565340"/>
                </a:lnTo>
                <a:lnTo>
                  <a:pt x="0" y="520475"/>
                </a:lnTo>
                <a:lnTo>
                  <a:pt x="0" y="475463"/>
                </a:lnTo>
                <a:lnTo>
                  <a:pt x="4057" y="430598"/>
                </a:lnTo>
                <a:lnTo>
                  <a:pt x="12172" y="386176"/>
                </a:lnTo>
                <a:lnTo>
                  <a:pt x="24344" y="342493"/>
                </a:lnTo>
                <a:lnTo>
                  <a:pt x="40573" y="299843"/>
                </a:lnTo>
                <a:lnTo>
                  <a:pt x="60860" y="258523"/>
                </a:lnTo>
                <a:lnTo>
                  <a:pt x="85204" y="218828"/>
                </a:lnTo>
                <a:lnTo>
                  <a:pt x="113605" y="181053"/>
                </a:lnTo>
                <a:lnTo>
                  <a:pt x="146064" y="145494"/>
                </a:lnTo>
                <a:lnTo>
                  <a:pt x="181762" y="113162"/>
                </a:lnTo>
                <a:lnTo>
                  <a:pt x="219685" y="84871"/>
                </a:lnTo>
                <a:lnTo>
                  <a:pt x="259535" y="60622"/>
                </a:lnTo>
                <a:lnTo>
                  <a:pt x="301017" y="40415"/>
                </a:lnTo>
                <a:lnTo>
                  <a:pt x="343833" y="24249"/>
                </a:lnTo>
                <a:lnTo>
                  <a:pt x="387688" y="12124"/>
                </a:lnTo>
                <a:lnTo>
                  <a:pt x="432284" y="4041"/>
                </a:lnTo>
                <a:lnTo>
                  <a:pt x="477324" y="0"/>
                </a:lnTo>
                <a:lnTo>
                  <a:pt x="522513" y="0"/>
                </a:lnTo>
                <a:lnTo>
                  <a:pt x="567554" y="4041"/>
                </a:lnTo>
                <a:lnTo>
                  <a:pt x="612149" y="12124"/>
                </a:lnTo>
                <a:lnTo>
                  <a:pt x="656004" y="24249"/>
                </a:lnTo>
                <a:lnTo>
                  <a:pt x="698820" y="40415"/>
                </a:lnTo>
                <a:lnTo>
                  <a:pt x="740302" y="60622"/>
                </a:lnTo>
                <a:lnTo>
                  <a:pt x="780152" y="84871"/>
                </a:lnTo>
                <a:lnTo>
                  <a:pt x="818075" y="113162"/>
                </a:lnTo>
                <a:lnTo>
                  <a:pt x="853773" y="145494"/>
                </a:lnTo>
                <a:close/>
              </a:path>
            </a:pathLst>
          </a:custGeom>
          <a:ln w="50800">
            <a:solidFill>
              <a:srgbClr val="C8250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3848100" y="5765800"/>
            <a:ext cx="28003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b="1">
                <a:latin typeface="Arial"/>
                <a:cs typeface="Arial"/>
              </a:rPr>
              <a:t>2</a:t>
            </a:r>
            <a:endParaRPr sz="3600">
              <a:latin typeface="Arial"/>
              <a:cs typeface="Arial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13" name="object 1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92025" y="2146272"/>
            <a:ext cx="4797513" cy="409387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169687" y="2146272"/>
            <a:ext cx="4075724" cy="4093879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19300" y="139700"/>
            <a:ext cx="8964930" cy="1000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752340" algn="l"/>
              </a:tabLst>
            </a:pPr>
            <a:r>
              <a:rPr dirty="0" spc="-5"/>
              <a:t>Continuous	Integration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23900" y="2801341"/>
            <a:ext cx="11544300" cy="447040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2537484"/>
            <a:ext cx="13004800" cy="7216140"/>
            <a:chOff x="0" y="2537484"/>
            <a:chExt cx="13004800" cy="721614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32971" y="2537484"/>
              <a:ext cx="11738857" cy="520391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50337" y="3908027"/>
              <a:ext cx="2254885" cy="571500"/>
            </a:xfrm>
            <a:custGeom>
              <a:avLst/>
              <a:gdLst/>
              <a:ahLst/>
              <a:cxnLst/>
              <a:rect l="l" t="t" r="r" b="b"/>
              <a:pathLst>
                <a:path w="2254885" h="571500">
                  <a:moveTo>
                    <a:pt x="0" y="0"/>
                  </a:moveTo>
                  <a:lnTo>
                    <a:pt x="2254545" y="0"/>
                  </a:lnTo>
                  <a:lnTo>
                    <a:pt x="2254545" y="571500"/>
                  </a:lnTo>
                  <a:lnTo>
                    <a:pt x="0" y="571500"/>
                  </a:lnTo>
                  <a:lnTo>
                    <a:pt x="0" y="0"/>
                  </a:lnTo>
                  <a:close/>
                </a:path>
              </a:pathLst>
            </a:custGeom>
            <a:ln w="63499">
              <a:solidFill>
                <a:srgbClr val="C82506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04853" y="6035329"/>
              <a:ext cx="8795091" cy="282230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58853" y="6162329"/>
              <a:ext cx="8287091" cy="2314308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2431732" y="6194080"/>
              <a:ext cx="8223884" cy="2251075"/>
            </a:xfrm>
            <a:custGeom>
              <a:avLst/>
              <a:gdLst/>
              <a:ahLst/>
              <a:cxnLst/>
              <a:rect l="l" t="t" r="r" b="b"/>
              <a:pathLst>
                <a:path w="8223884" h="2251075">
                  <a:moveTo>
                    <a:pt x="0" y="0"/>
                  </a:moveTo>
                  <a:lnTo>
                    <a:pt x="8223591" y="0"/>
                  </a:lnTo>
                  <a:lnTo>
                    <a:pt x="8223591" y="2250808"/>
                  </a:lnTo>
                  <a:lnTo>
                    <a:pt x="0" y="2250808"/>
                  </a:lnTo>
                  <a:lnTo>
                    <a:pt x="0" y="0"/>
                  </a:lnTo>
                  <a:close/>
                </a:path>
              </a:pathLst>
            </a:custGeom>
            <a:ln w="63500">
              <a:solidFill>
                <a:srgbClr val="C8250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1612900" y="139700"/>
            <a:ext cx="9779000" cy="1000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457960" algn="l"/>
                <a:tab pos="7239000" algn="l"/>
              </a:tabLst>
            </a:pPr>
            <a:r>
              <a:rPr dirty="0" sz="6400" spc="-355" b="1">
                <a:latin typeface="Arial"/>
                <a:cs typeface="Arial"/>
              </a:rPr>
              <a:t>T</a:t>
            </a:r>
            <a:r>
              <a:rPr dirty="0" sz="6400" b="1">
                <a:latin typeface="Arial"/>
                <a:cs typeface="Arial"/>
              </a:rPr>
              <a:t>ry	</a:t>
            </a:r>
            <a:r>
              <a:rPr dirty="0" sz="6400" spc="-5" b="1">
                <a:latin typeface="Arial"/>
                <a:cs typeface="Arial"/>
              </a:rPr>
              <a:t>t</a:t>
            </a:r>
            <a:r>
              <a:rPr dirty="0" sz="6400" b="1">
                <a:latin typeface="Arial"/>
                <a:cs typeface="Arial"/>
              </a:rPr>
              <a:t>o</a:t>
            </a:r>
            <a:r>
              <a:rPr dirty="0" sz="6400" spc="-5" b="1">
                <a:latin typeface="Arial"/>
                <a:cs typeface="Arial"/>
              </a:rPr>
              <a:t> </a:t>
            </a:r>
            <a:r>
              <a:rPr dirty="0" sz="6400" b="1">
                <a:latin typeface="Arial"/>
                <a:cs typeface="Arial"/>
              </a:rPr>
              <a:t>r</a:t>
            </a:r>
            <a:r>
              <a:rPr dirty="0" sz="6400" spc="-5" b="1">
                <a:latin typeface="Arial"/>
                <a:cs typeface="Arial"/>
              </a:rPr>
              <a:t>u</a:t>
            </a:r>
            <a:r>
              <a:rPr dirty="0" sz="6400" b="1">
                <a:latin typeface="Arial"/>
                <a:cs typeface="Arial"/>
              </a:rPr>
              <a:t>n</a:t>
            </a:r>
            <a:r>
              <a:rPr dirty="0" sz="6400" spc="-5" b="1">
                <a:latin typeface="Arial"/>
                <a:cs typeface="Arial"/>
              </a:rPr>
              <a:t> </a:t>
            </a:r>
            <a:r>
              <a:rPr dirty="0" sz="6400" b="1">
                <a:latin typeface="Arial"/>
                <a:cs typeface="Arial"/>
              </a:rPr>
              <a:t>a</a:t>
            </a:r>
            <a:r>
              <a:rPr dirty="0" sz="6400" spc="-5" b="1">
                <a:latin typeface="Arial"/>
                <a:cs typeface="Arial"/>
              </a:rPr>
              <a:t>n</a:t>
            </a:r>
            <a:r>
              <a:rPr dirty="0" sz="6400" b="1">
                <a:latin typeface="Arial"/>
                <a:cs typeface="Arial"/>
              </a:rPr>
              <a:t>d</a:t>
            </a:r>
            <a:r>
              <a:rPr dirty="0" sz="6400" spc="-5" b="1">
                <a:latin typeface="Arial"/>
                <a:cs typeface="Arial"/>
              </a:rPr>
              <a:t> </a:t>
            </a:r>
            <a:r>
              <a:rPr dirty="0" sz="6400" b="1">
                <a:latin typeface="Arial"/>
                <a:cs typeface="Arial"/>
              </a:rPr>
              <a:t>see	</a:t>
            </a:r>
            <a:r>
              <a:rPr dirty="0" sz="6400" spc="-5" b="1">
                <a:latin typeface="Arial"/>
                <a:cs typeface="Arial"/>
              </a:rPr>
              <a:t>outpu</a:t>
            </a:r>
            <a:r>
              <a:rPr dirty="0" sz="6400" b="1">
                <a:latin typeface="Arial"/>
                <a:cs typeface="Arial"/>
              </a:rPr>
              <a:t>t</a:t>
            </a:r>
            <a:endParaRPr sz="6400">
              <a:latin typeface="Arial"/>
              <a:cs typeface="Arial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11" name="object 11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  <p:sp>
        <p:nvSpPr>
          <p:cNvPr id="9" name="object 9"/>
          <p:cNvSpPr txBox="1"/>
          <p:nvPr/>
        </p:nvSpPr>
        <p:spPr>
          <a:xfrm>
            <a:off x="977900" y="1498600"/>
            <a:ext cx="11045825" cy="680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529715" algn="l"/>
                <a:tab pos="2987040" algn="l"/>
                <a:tab pos="3594100" algn="l"/>
                <a:tab pos="5264150" algn="l"/>
                <a:tab pos="6327140" algn="l"/>
                <a:tab pos="7359650" algn="l"/>
              </a:tabLst>
            </a:pPr>
            <a:r>
              <a:rPr dirty="0" sz="4300">
                <a:latin typeface="Arial"/>
                <a:cs typeface="Arial"/>
              </a:rPr>
              <a:t>Scroll	down	</a:t>
            </a:r>
            <a:r>
              <a:rPr dirty="0" sz="4300" spc="-5">
                <a:latin typeface="Arial"/>
                <a:cs typeface="Arial"/>
              </a:rPr>
              <a:t>to	button	</a:t>
            </a:r>
            <a:r>
              <a:rPr dirty="0" sz="4300">
                <a:latin typeface="Arial"/>
                <a:cs typeface="Arial"/>
              </a:rPr>
              <a:t>and	see	Success</a:t>
            </a:r>
            <a:r>
              <a:rPr dirty="0" sz="4300" spc="-80">
                <a:latin typeface="Arial"/>
                <a:cs typeface="Arial"/>
              </a:rPr>
              <a:t> </a:t>
            </a:r>
            <a:r>
              <a:rPr dirty="0" sz="4300" spc="-5">
                <a:latin typeface="Arial"/>
                <a:cs typeface="Arial"/>
              </a:rPr>
              <a:t>status</a:t>
            </a:r>
            <a:endParaRPr sz="43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27200" y="139700"/>
            <a:ext cx="9551670" cy="1000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011034" algn="l"/>
              </a:tabLst>
            </a:pPr>
            <a:r>
              <a:rPr dirty="0"/>
              <a:t>C</a:t>
            </a:r>
            <a:r>
              <a:rPr dirty="0" spc="-5"/>
              <a:t>on</a:t>
            </a:r>
            <a:r>
              <a:rPr dirty="0"/>
              <a:t>s</a:t>
            </a:r>
            <a:r>
              <a:rPr dirty="0" spc="-5"/>
              <a:t>id</a:t>
            </a:r>
            <a:r>
              <a:rPr dirty="0"/>
              <a:t>era</a:t>
            </a:r>
            <a:r>
              <a:rPr dirty="0" spc="-5"/>
              <a:t>tio</a:t>
            </a:r>
            <a:r>
              <a:rPr dirty="0"/>
              <a:t>n</a:t>
            </a:r>
            <a:r>
              <a:rPr dirty="0" spc="-5"/>
              <a:t> fo</a:t>
            </a:r>
            <a:r>
              <a:rPr dirty="0"/>
              <a:t>r	</a:t>
            </a:r>
            <a:r>
              <a:rPr dirty="0" spc="-5"/>
              <a:t>outpu</a:t>
            </a:r>
            <a:r>
              <a:rPr dirty="0"/>
              <a:t>t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  <p:sp>
        <p:nvSpPr>
          <p:cNvPr id="3" name="object 3"/>
          <p:cNvSpPr txBox="1"/>
          <p:nvPr/>
        </p:nvSpPr>
        <p:spPr>
          <a:xfrm>
            <a:off x="1181100" y="1430019"/>
            <a:ext cx="11052810" cy="2921000"/>
          </a:xfrm>
          <a:prstGeom prst="rect">
            <a:avLst/>
          </a:prstGeom>
        </p:spPr>
        <p:txBody>
          <a:bodyPr wrap="square" lIns="0" tIns="81280" rIns="0" bIns="0" rtlCol="0" vert="horz">
            <a:spAutoFit/>
          </a:bodyPr>
          <a:lstStyle/>
          <a:p>
            <a:pPr marL="619760" indent="-607695">
              <a:lnSpc>
                <a:spcPct val="100000"/>
              </a:lnSpc>
              <a:spcBef>
                <a:spcPts val="640"/>
              </a:spcBef>
              <a:buAutoNum type="arabicPeriod"/>
              <a:tabLst>
                <a:tab pos="620395" algn="l"/>
                <a:tab pos="2774315" algn="l"/>
              </a:tabLst>
            </a:pPr>
            <a:r>
              <a:rPr dirty="0" sz="4300">
                <a:latin typeface="Arial"/>
                <a:cs typeface="Arial"/>
              </a:rPr>
              <a:t>Compile	was</a:t>
            </a:r>
            <a:r>
              <a:rPr dirty="0" sz="4300" spc="-105">
                <a:latin typeface="Arial"/>
                <a:cs typeface="Arial"/>
              </a:rPr>
              <a:t> </a:t>
            </a:r>
            <a:r>
              <a:rPr dirty="0" sz="4300">
                <a:latin typeface="Arial"/>
                <a:cs typeface="Arial"/>
              </a:rPr>
              <a:t>success</a:t>
            </a:r>
            <a:endParaRPr sz="4300">
              <a:latin typeface="Arial"/>
              <a:cs typeface="Arial"/>
            </a:endParaRPr>
          </a:p>
          <a:p>
            <a:pPr marL="609600" indent="-597535">
              <a:lnSpc>
                <a:spcPct val="100000"/>
              </a:lnSpc>
              <a:spcBef>
                <a:spcPts val="540"/>
              </a:spcBef>
              <a:buAutoNum type="arabicPeriod"/>
              <a:tabLst>
                <a:tab pos="610235" algn="l"/>
                <a:tab pos="2491740" algn="l"/>
              </a:tabLst>
            </a:pPr>
            <a:r>
              <a:rPr dirty="0" sz="4300" spc="-70">
                <a:latin typeface="Arial"/>
                <a:cs typeface="Arial"/>
              </a:rPr>
              <a:t>Testing	</a:t>
            </a:r>
            <a:r>
              <a:rPr dirty="0" sz="4300">
                <a:latin typeface="Arial"/>
                <a:cs typeface="Arial"/>
              </a:rPr>
              <a:t>was</a:t>
            </a:r>
            <a:r>
              <a:rPr dirty="0" sz="4300" spc="-105">
                <a:latin typeface="Arial"/>
                <a:cs typeface="Arial"/>
              </a:rPr>
              <a:t> </a:t>
            </a:r>
            <a:r>
              <a:rPr dirty="0" sz="4300">
                <a:latin typeface="Arial"/>
                <a:cs typeface="Arial"/>
              </a:rPr>
              <a:t>success</a:t>
            </a:r>
            <a:endParaRPr sz="4300">
              <a:latin typeface="Arial"/>
              <a:cs typeface="Arial"/>
            </a:endParaRPr>
          </a:p>
          <a:p>
            <a:pPr marL="619760" indent="-607695">
              <a:lnSpc>
                <a:spcPct val="100000"/>
              </a:lnSpc>
              <a:spcBef>
                <a:spcPts val="540"/>
              </a:spcBef>
              <a:buAutoNum type="arabicPeriod"/>
              <a:tabLst>
                <a:tab pos="620395" algn="l"/>
                <a:tab pos="2410460" algn="l"/>
                <a:tab pos="5050790" algn="l"/>
                <a:tab pos="7943215" algn="l"/>
              </a:tabLst>
            </a:pPr>
            <a:r>
              <a:rPr dirty="0" sz="4300" spc="-5">
                <a:latin typeface="Arial"/>
                <a:cs typeface="Arial"/>
              </a:rPr>
              <a:t>Create	artifact</a:t>
            </a:r>
            <a:r>
              <a:rPr dirty="0" sz="4300" spc="15">
                <a:latin typeface="Arial"/>
                <a:cs typeface="Arial"/>
              </a:rPr>
              <a:t> </a:t>
            </a:r>
            <a:r>
              <a:rPr dirty="0" sz="4300" spc="-5">
                <a:latin typeface="Arial"/>
                <a:cs typeface="Arial"/>
              </a:rPr>
              <a:t>file	</a:t>
            </a:r>
            <a:r>
              <a:rPr dirty="0" sz="4300">
                <a:latin typeface="Arial"/>
                <a:cs typeface="Arial"/>
              </a:rPr>
              <a:t>or </a:t>
            </a:r>
            <a:r>
              <a:rPr dirty="0" sz="4300" spc="-55">
                <a:latin typeface="Arial"/>
                <a:cs typeface="Arial"/>
              </a:rPr>
              <a:t>WAR</a:t>
            </a:r>
            <a:r>
              <a:rPr dirty="0" sz="4300" spc="10">
                <a:latin typeface="Arial"/>
                <a:cs typeface="Arial"/>
              </a:rPr>
              <a:t> </a:t>
            </a:r>
            <a:r>
              <a:rPr dirty="0" sz="4300" spc="-5">
                <a:latin typeface="Arial"/>
                <a:cs typeface="Arial"/>
              </a:rPr>
              <a:t>file	</a:t>
            </a:r>
            <a:r>
              <a:rPr dirty="0" sz="4300">
                <a:latin typeface="Arial"/>
                <a:cs typeface="Arial"/>
              </a:rPr>
              <a:t>was</a:t>
            </a:r>
            <a:r>
              <a:rPr dirty="0" sz="4300" spc="-100">
                <a:latin typeface="Arial"/>
                <a:cs typeface="Arial"/>
              </a:rPr>
              <a:t> </a:t>
            </a:r>
            <a:r>
              <a:rPr dirty="0" sz="4300">
                <a:latin typeface="Arial"/>
                <a:cs typeface="Arial"/>
              </a:rPr>
              <a:t>success</a:t>
            </a:r>
            <a:endParaRPr sz="4300">
              <a:latin typeface="Arial"/>
              <a:cs typeface="Arial"/>
            </a:endParaRPr>
          </a:p>
          <a:p>
            <a:pPr marL="609600" indent="-597535">
              <a:lnSpc>
                <a:spcPct val="100000"/>
              </a:lnSpc>
              <a:spcBef>
                <a:spcPts val="540"/>
              </a:spcBef>
              <a:buAutoNum type="arabicPeriod"/>
              <a:tabLst>
                <a:tab pos="610235" algn="l"/>
                <a:tab pos="3098800" algn="l"/>
                <a:tab pos="5497195" algn="l"/>
              </a:tabLst>
            </a:pPr>
            <a:r>
              <a:rPr dirty="0" sz="4300" spc="-55">
                <a:latin typeface="Arial"/>
                <a:cs typeface="Arial"/>
              </a:rPr>
              <a:t>Test/code	</a:t>
            </a:r>
            <a:r>
              <a:rPr dirty="0" sz="4300">
                <a:latin typeface="Arial"/>
                <a:cs typeface="Arial"/>
              </a:rPr>
              <a:t>coverage	was</a:t>
            </a:r>
            <a:r>
              <a:rPr dirty="0" sz="4300" spc="-55">
                <a:latin typeface="Arial"/>
                <a:cs typeface="Arial"/>
              </a:rPr>
              <a:t> </a:t>
            </a:r>
            <a:r>
              <a:rPr dirty="0" sz="4300">
                <a:latin typeface="Arial"/>
                <a:cs typeface="Arial"/>
              </a:rPr>
              <a:t>success</a:t>
            </a:r>
            <a:endParaRPr sz="43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2261035"/>
            <a:ext cx="13004800" cy="7493000"/>
            <a:chOff x="0" y="2261035"/>
            <a:chExt cx="13004800" cy="7493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1615" y="2261035"/>
              <a:ext cx="4291961" cy="949941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9715" y="2311835"/>
              <a:ext cx="4190361" cy="84834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19715" y="2311835"/>
              <a:ext cx="4190365" cy="848360"/>
            </a:xfrm>
            <a:custGeom>
              <a:avLst/>
              <a:gdLst/>
              <a:ahLst/>
              <a:cxnLst/>
              <a:rect l="l" t="t" r="r" b="b"/>
              <a:pathLst>
                <a:path w="4190365" h="848360">
                  <a:moveTo>
                    <a:pt x="3999029" y="1783"/>
                  </a:moveTo>
                  <a:lnTo>
                    <a:pt x="191494" y="1783"/>
                  </a:lnTo>
                  <a:lnTo>
                    <a:pt x="154280" y="6020"/>
                  </a:lnTo>
                  <a:lnTo>
                    <a:pt x="85466" y="31474"/>
                  </a:lnTo>
                  <a:lnTo>
                    <a:pt x="55532" y="55532"/>
                  </a:lnTo>
                  <a:lnTo>
                    <a:pt x="31474" y="85466"/>
                  </a:lnTo>
                  <a:lnTo>
                    <a:pt x="14270" y="120299"/>
                  </a:lnTo>
                  <a:lnTo>
                    <a:pt x="1778" y="191494"/>
                  </a:lnTo>
                  <a:lnTo>
                    <a:pt x="222" y="235616"/>
                  </a:lnTo>
                  <a:lnTo>
                    <a:pt x="0" y="291210"/>
                  </a:lnTo>
                  <a:lnTo>
                    <a:pt x="5" y="557131"/>
                  </a:lnTo>
                  <a:lnTo>
                    <a:pt x="222" y="612178"/>
                  </a:lnTo>
                  <a:lnTo>
                    <a:pt x="1783" y="656846"/>
                  </a:lnTo>
                  <a:lnTo>
                    <a:pt x="14270" y="728041"/>
                  </a:lnTo>
                  <a:lnTo>
                    <a:pt x="31474" y="762875"/>
                  </a:lnTo>
                  <a:lnTo>
                    <a:pt x="55532" y="792809"/>
                  </a:lnTo>
                  <a:lnTo>
                    <a:pt x="85466" y="816867"/>
                  </a:lnTo>
                  <a:lnTo>
                    <a:pt x="120299" y="834071"/>
                  </a:lnTo>
                  <a:lnTo>
                    <a:pt x="191332" y="846557"/>
                  </a:lnTo>
                  <a:lnTo>
                    <a:pt x="235615" y="848117"/>
                  </a:lnTo>
                  <a:lnTo>
                    <a:pt x="291210" y="848340"/>
                  </a:lnTo>
                  <a:lnTo>
                    <a:pt x="3897856" y="848340"/>
                  </a:lnTo>
                  <a:lnTo>
                    <a:pt x="3954199" y="848117"/>
                  </a:lnTo>
                  <a:lnTo>
                    <a:pt x="3998867" y="846557"/>
                  </a:lnTo>
                  <a:lnTo>
                    <a:pt x="4070062" y="834071"/>
                  </a:lnTo>
                  <a:lnTo>
                    <a:pt x="4104895" y="816867"/>
                  </a:lnTo>
                  <a:lnTo>
                    <a:pt x="4134829" y="792809"/>
                  </a:lnTo>
                  <a:lnTo>
                    <a:pt x="4158886" y="762875"/>
                  </a:lnTo>
                  <a:lnTo>
                    <a:pt x="4176090" y="728041"/>
                  </a:lnTo>
                  <a:lnTo>
                    <a:pt x="4188583" y="656846"/>
                  </a:lnTo>
                  <a:lnTo>
                    <a:pt x="4190138" y="612725"/>
                  </a:lnTo>
                  <a:lnTo>
                    <a:pt x="4190361" y="557131"/>
                  </a:lnTo>
                  <a:lnTo>
                    <a:pt x="4190356" y="291210"/>
                  </a:lnTo>
                  <a:lnTo>
                    <a:pt x="4190138" y="236162"/>
                  </a:lnTo>
                  <a:lnTo>
                    <a:pt x="4188577" y="191494"/>
                  </a:lnTo>
                  <a:lnTo>
                    <a:pt x="4176090" y="120299"/>
                  </a:lnTo>
                  <a:lnTo>
                    <a:pt x="4158886" y="85466"/>
                  </a:lnTo>
                  <a:lnTo>
                    <a:pt x="4134829" y="55532"/>
                  </a:lnTo>
                  <a:lnTo>
                    <a:pt x="4104895" y="31474"/>
                  </a:lnTo>
                  <a:lnTo>
                    <a:pt x="4070062" y="14270"/>
                  </a:lnTo>
                  <a:lnTo>
                    <a:pt x="3999029" y="1783"/>
                  </a:lnTo>
                  <a:close/>
                </a:path>
                <a:path w="4190365" h="848360">
                  <a:moveTo>
                    <a:pt x="3899150" y="0"/>
                  </a:moveTo>
                  <a:lnTo>
                    <a:pt x="292505" y="0"/>
                  </a:lnTo>
                  <a:lnTo>
                    <a:pt x="236162" y="222"/>
                  </a:lnTo>
                  <a:lnTo>
                    <a:pt x="191494" y="1783"/>
                  </a:lnTo>
                  <a:lnTo>
                    <a:pt x="3999029" y="1783"/>
                  </a:lnTo>
                  <a:lnTo>
                    <a:pt x="3954745" y="222"/>
                  </a:lnTo>
                  <a:lnTo>
                    <a:pt x="3899150" y="0"/>
                  </a:lnTo>
                  <a:close/>
                </a:path>
              </a:pathLst>
            </a:custGeom>
            <a:solidFill>
              <a:srgbClr val="00D026">
                <a:alpha val="50000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279900" y="139700"/>
            <a:ext cx="4450715" cy="1000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Suggestion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838200" y="1435100"/>
            <a:ext cx="9792335" cy="15773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562100">
              <a:lnSpc>
                <a:spcPct val="100000"/>
              </a:lnSpc>
              <a:spcBef>
                <a:spcPts val="100"/>
              </a:spcBef>
              <a:tabLst>
                <a:tab pos="2522855" algn="l"/>
                <a:tab pos="3889375" algn="l"/>
                <a:tab pos="4496435" algn="l"/>
                <a:tab pos="6773545" algn="l"/>
                <a:tab pos="7380605" algn="l"/>
              </a:tabLst>
            </a:pPr>
            <a:r>
              <a:rPr dirty="0" sz="4300" spc="-40">
                <a:latin typeface="Arial"/>
                <a:cs typeface="Arial"/>
              </a:rPr>
              <a:t>We	</a:t>
            </a:r>
            <a:r>
              <a:rPr dirty="0" sz="4300">
                <a:latin typeface="Arial"/>
                <a:cs typeface="Arial"/>
              </a:rPr>
              <a:t>need	</a:t>
            </a:r>
            <a:r>
              <a:rPr dirty="0" sz="4300" spc="-5">
                <a:latin typeface="Arial"/>
                <a:cs typeface="Arial"/>
              </a:rPr>
              <a:t>to	separate	to	</a:t>
            </a:r>
            <a:r>
              <a:rPr dirty="0" sz="4300">
                <a:latin typeface="Arial"/>
                <a:cs typeface="Arial"/>
              </a:rPr>
              <a:t>more</a:t>
            </a:r>
            <a:r>
              <a:rPr dirty="0" sz="4300" spc="-95">
                <a:latin typeface="Arial"/>
                <a:cs typeface="Arial"/>
              </a:rPr>
              <a:t> </a:t>
            </a:r>
            <a:r>
              <a:rPr dirty="0" sz="4300">
                <a:latin typeface="Arial"/>
                <a:cs typeface="Arial"/>
              </a:rPr>
              <a:t>jobs</a:t>
            </a:r>
            <a:endParaRPr sz="43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740"/>
              </a:spcBef>
            </a:pPr>
            <a:r>
              <a:rPr dirty="0" sz="3600" spc="-5">
                <a:solidFill>
                  <a:srgbClr val="FFFFFF"/>
                </a:solidFill>
                <a:latin typeface="Arial"/>
                <a:cs typeface="Arial"/>
              </a:rPr>
              <a:t>step01_pullcode</a:t>
            </a:r>
            <a:endParaRPr sz="3600"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958534" y="3586291"/>
            <a:ext cx="10751820" cy="5227320"/>
            <a:chOff x="1958534" y="3586291"/>
            <a:chExt cx="10751820" cy="5227320"/>
          </a:xfrm>
        </p:grpSpPr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18041" y="7863192"/>
              <a:ext cx="4291961" cy="949941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456141" y="7913992"/>
              <a:ext cx="4190361" cy="848341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8456141" y="7913992"/>
              <a:ext cx="4190365" cy="848360"/>
            </a:xfrm>
            <a:custGeom>
              <a:avLst/>
              <a:gdLst/>
              <a:ahLst/>
              <a:cxnLst/>
              <a:rect l="l" t="t" r="r" b="b"/>
              <a:pathLst>
                <a:path w="4190365" h="848359">
                  <a:moveTo>
                    <a:pt x="3899151" y="0"/>
                  </a:moveTo>
                  <a:lnTo>
                    <a:pt x="292505" y="0"/>
                  </a:lnTo>
                  <a:lnTo>
                    <a:pt x="236161" y="222"/>
                  </a:lnTo>
                  <a:lnTo>
                    <a:pt x="191494" y="1783"/>
                  </a:lnTo>
                  <a:lnTo>
                    <a:pt x="120299" y="14270"/>
                  </a:lnTo>
                  <a:lnTo>
                    <a:pt x="85465" y="31474"/>
                  </a:lnTo>
                  <a:lnTo>
                    <a:pt x="55531" y="55531"/>
                  </a:lnTo>
                  <a:lnTo>
                    <a:pt x="31474" y="85465"/>
                  </a:lnTo>
                  <a:lnTo>
                    <a:pt x="14270" y="120299"/>
                  </a:lnTo>
                  <a:lnTo>
                    <a:pt x="1778" y="191494"/>
                  </a:lnTo>
                  <a:lnTo>
                    <a:pt x="222" y="235616"/>
                  </a:lnTo>
                  <a:lnTo>
                    <a:pt x="0" y="291211"/>
                  </a:lnTo>
                  <a:lnTo>
                    <a:pt x="5" y="557129"/>
                  </a:lnTo>
                  <a:lnTo>
                    <a:pt x="222" y="612178"/>
                  </a:lnTo>
                  <a:lnTo>
                    <a:pt x="1783" y="656846"/>
                  </a:lnTo>
                  <a:lnTo>
                    <a:pt x="14270" y="728041"/>
                  </a:lnTo>
                  <a:lnTo>
                    <a:pt x="31474" y="762875"/>
                  </a:lnTo>
                  <a:lnTo>
                    <a:pt x="55531" y="792809"/>
                  </a:lnTo>
                  <a:lnTo>
                    <a:pt x="85465" y="816866"/>
                  </a:lnTo>
                  <a:lnTo>
                    <a:pt x="120299" y="834070"/>
                  </a:lnTo>
                  <a:lnTo>
                    <a:pt x="191332" y="846557"/>
                  </a:lnTo>
                  <a:lnTo>
                    <a:pt x="235616" y="848118"/>
                  </a:lnTo>
                  <a:lnTo>
                    <a:pt x="291211" y="848341"/>
                  </a:lnTo>
                  <a:lnTo>
                    <a:pt x="3897856" y="848341"/>
                  </a:lnTo>
                  <a:lnTo>
                    <a:pt x="4190361" y="557129"/>
                  </a:lnTo>
                  <a:lnTo>
                    <a:pt x="4190356" y="291211"/>
                  </a:lnTo>
                  <a:lnTo>
                    <a:pt x="4190138" y="236161"/>
                  </a:lnTo>
                  <a:lnTo>
                    <a:pt x="4188577" y="191494"/>
                  </a:lnTo>
                  <a:lnTo>
                    <a:pt x="4176091" y="120299"/>
                  </a:lnTo>
                  <a:lnTo>
                    <a:pt x="4158887" y="85465"/>
                  </a:lnTo>
                  <a:lnTo>
                    <a:pt x="4134829" y="55531"/>
                  </a:lnTo>
                  <a:lnTo>
                    <a:pt x="4104895" y="31474"/>
                  </a:lnTo>
                  <a:lnTo>
                    <a:pt x="4070061" y="14270"/>
                  </a:lnTo>
                  <a:lnTo>
                    <a:pt x="3999028" y="1783"/>
                  </a:lnTo>
                  <a:lnTo>
                    <a:pt x="3954745" y="222"/>
                  </a:lnTo>
                  <a:lnTo>
                    <a:pt x="3899151" y="0"/>
                  </a:lnTo>
                  <a:close/>
                </a:path>
                <a:path w="4190365" h="848359">
                  <a:moveTo>
                    <a:pt x="4190361" y="557129"/>
                  </a:moveTo>
                  <a:lnTo>
                    <a:pt x="3897856" y="848341"/>
                  </a:lnTo>
                  <a:lnTo>
                    <a:pt x="3954199" y="848118"/>
                  </a:lnTo>
                  <a:lnTo>
                    <a:pt x="3998866" y="846557"/>
                  </a:lnTo>
                  <a:lnTo>
                    <a:pt x="4070061" y="834070"/>
                  </a:lnTo>
                  <a:lnTo>
                    <a:pt x="4104895" y="816866"/>
                  </a:lnTo>
                  <a:lnTo>
                    <a:pt x="4134829" y="792809"/>
                  </a:lnTo>
                  <a:lnTo>
                    <a:pt x="4158887" y="762875"/>
                  </a:lnTo>
                  <a:lnTo>
                    <a:pt x="4176091" y="728041"/>
                  </a:lnTo>
                  <a:lnTo>
                    <a:pt x="4188583" y="656846"/>
                  </a:lnTo>
                  <a:lnTo>
                    <a:pt x="4190138" y="612724"/>
                  </a:lnTo>
                  <a:lnTo>
                    <a:pt x="4190361" y="557129"/>
                  </a:lnTo>
                  <a:close/>
                </a:path>
                <a:path w="4190365" h="848359">
                  <a:moveTo>
                    <a:pt x="4190361" y="557129"/>
                  </a:moveTo>
                  <a:lnTo>
                    <a:pt x="4190138" y="612724"/>
                  </a:lnTo>
                  <a:lnTo>
                    <a:pt x="4188583" y="656846"/>
                  </a:lnTo>
                  <a:lnTo>
                    <a:pt x="4176091" y="728041"/>
                  </a:lnTo>
                  <a:lnTo>
                    <a:pt x="4158887" y="762875"/>
                  </a:lnTo>
                  <a:lnTo>
                    <a:pt x="4134829" y="792809"/>
                  </a:lnTo>
                  <a:lnTo>
                    <a:pt x="4104895" y="816866"/>
                  </a:lnTo>
                  <a:lnTo>
                    <a:pt x="4070061" y="834070"/>
                  </a:lnTo>
                  <a:lnTo>
                    <a:pt x="3998866" y="846557"/>
                  </a:lnTo>
                  <a:lnTo>
                    <a:pt x="3954199" y="848118"/>
                  </a:lnTo>
                  <a:lnTo>
                    <a:pt x="3897856" y="848341"/>
                  </a:lnTo>
                  <a:lnTo>
                    <a:pt x="4190361" y="848341"/>
                  </a:lnTo>
                  <a:lnTo>
                    <a:pt x="4190361" y="557129"/>
                  </a:lnTo>
                  <a:close/>
                </a:path>
              </a:pathLst>
            </a:custGeom>
            <a:solidFill>
              <a:srgbClr val="00D026">
                <a:alpha val="500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58534" y="3586291"/>
              <a:ext cx="4291961" cy="949941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96634" y="3637091"/>
              <a:ext cx="4190361" cy="848340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1996634" y="3637091"/>
              <a:ext cx="4190365" cy="848360"/>
            </a:xfrm>
            <a:custGeom>
              <a:avLst/>
              <a:gdLst/>
              <a:ahLst/>
              <a:cxnLst/>
              <a:rect l="l" t="t" r="r" b="b"/>
              <a:pathLst>
                <a:path w="4190365" h="848360">
                  <a:moveTo>
                    <a:pt x="3999029" y="1783"/>
                  </a:moveTo>
                  <a:lnTo>
                    <a:pt x="191494" y="1783"/>
                  </a:lnTo>
                  <a:lnTo>
                    <a:pt x="154281" y="6020"/>
                  </a:lnTo>
                  <a:lnTo>
                    <a:pt x="85466" y="31474"/>
                  </a:lnTo>
                  <a:lnTo>
                    <a:pt x="55532" y="55531"/>
                  </a:lnTo>
                  <a:lnTo>
                    <a:pt x="31474" y="85465"/>
                  </a:lnTo>
                  <a:lnTo>
                    <a:pt x="14270" y="120299"/>
                  </a:lnTo>
                  <a:lnTo>
                    <a:pt x="1778" y="191494"/>
                  </a:lnTo>
                  <a:lnTo>
                    <a:pt x="222" y="235615"/>
                  </a:lnTo>
                  <a:lnTo>
                    <a:pt x="0" y="291209"/>
                  </a:lnTo>
                  <a:lnTo>
                    <a:pt x="5" y="557129"/>
                  </a:lnTo>
                  <a:lnTo>
                    <a:pt x="222" y="612178"/>
                  </a:lnTo>
                  <a:lnTo>
                    <a:pt x="1783" y="656846"/>
                  </a:lnTo>
                  <a:lnTo>
                    <a:pt x="14270" y="728041"/>
                  </a:lnTo>
                  <a:lnTo>
                    <a:pt x="31474" y="762874"/>
                  </a:lnTo>
                  <a:lnTo>
                    <a:pt x="55532" y="792808"/>
                  </a:lnTo>
                  <a:lnTo>
                    <a:pt x="85466" y="816866"/>
                  </a:lnTo>
                  <a:lnTo>
                    <a:pt x="120299" y="834069"/>
                  </a:lnTo>
                  <a:lnTo>
                    <a:pt x="191332" y="846557"/>
                  </a:lnTo>
                  <a:lnTo>
                    <a:pt x="235616" y="848117"/>
                  </a:lnTo>
                  <a:lnTo>
                    <a:pt x="291210" y="848340"/>
                  </a:lnTo>
                  <a:lnTo>
                    <a:pt x="3897856" y="848340"/>
                  </a:lnTo>
                  <a:lnTo>
                    <a:pt x="3954199" y="848117"/>
                  </a:lnTo>
                  <a:lnTo>
                    <a:pt x="3998867" y="846557"/>
                  </a:lnTo>
                  <a:lnTo>
                    <a:pt x="4070061" y="834069"/>
                  </a:lnTo>
                  <a:lnTo>
                    <a:pt x="4104895" y="816866"/>
                  </a:lnTo>
                  <a:lnTo>
                    <a:pt x="4134829" y="792808"/>
                  </a:lnTo>
                  <a:lnTo>
                    <a:pt x="4158887" y="762874"/>
                  </a:lnTo>
                  <a:lnTo>
                    <a:pt x="4176091" y="728041"/>
                  </a:lnTo>
                  <a:lnTo>
                    <a:pt x="4188584" y="656846"/>
                  </a:lnTo>
                  <a:lnTo>
                    <a:pt x="4190139" y="612724"/>
                  </a:lnTo>
                  <a:lnTo>
                    <a:pt x="4190362" y="557129"/>
                  </a:lnTo>
                  <a:lnTo>
                    <a:pt x="4190357" y="291209"/>
                  </a:lnTo>
                  <a:lnTo>
                    <a:pt x="4190139" y="236161"/>
                  </a:lnTo>
                  <a:lnTo>
                    <a:pt x="4188578" y="191494"/>
                  </a:lnTo>
                  <a:lnTo>
                    <a:pt x="4176091" y="120299"/>
                  </a:lnTo>
                  <a:lnTo>
                    <a:pt x="4158887" y="85465"/>
                  </a:lnTo>
                  <a:lnTo>
                    <a:pt x="4134829" y="55531"/>
                  </a:lnTo>
                  <a:lnTo>
                    <a:pt x="4104895" y="31474"/>
                  </a:lnTo>
                  <a:lnTo>
                    <a:pt x="4070061" y="14269"/>
                  </a:lnTo>
                  <a:lnTo>
                    <a:pt x="3999029" y="1783"/>
                  </a:lnTo>
                  <a:close/>
                </a:path>
                <a:path w="4190365" h="848360">
                  <a:moveTo>
                    <a:pt x="3899151" y="0"/>
                  </a:moveTo>
                  <a:lnTo>
                    <a:pt x="292505" y="0"/>
                  </a:lnTo>
                  <a:lnTo>
                    <a:pt x="236162" y="222"/>
                  </a:lnTo>
                  <a:lnTo>
                    <a:pt x="191494" y="1783"/>
                  </a:lnTo>
                  <a:lnTo>
                    <a:pt x="3999029" y="1783"/>
                  </a:lnTo>
                  <a:lnTo>
                    <a:pt x="3954746" y="222"/>
                  </a:lnTo>
                  <a:lnTo>
                    <a:pt x="3899151" y="0"/>
                  </a:lnTo>
                  <a:close/>
                </a:path>
              </a:pathLst>
            </a:custGeom>
            <a:solidFill>
              <a:srgbClr val="00D026">
                <a:alpha val="500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369118" y="5103906"/>
              <a:ext cx="4291961" cy="949941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407218" y="5154706"/>
              <a:ext cx="4190361" cy="848340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4407218" y="5154706"/>
              <a:ext cx="4190365" cy="848360"/>
            </a:xfrm>
            <a:custGeom>
              <a:avLst/>
              <a:gdLst/>
              <a:ahLst/>
              <a:cxnLst/>
              <a:rect l="l" t="t" r="r" b="b"/>
              <a:pathLst>
                <a:path w="4190365" h="848360">
                  <a:moveTo>
                    <a:pt x="3899151" y="0"/>
                  </a:moveTo>
                  <a:lnTo>
                    <a:pt x="292506" y="0"/>
                  </a:lnTo>
                  <a:lnTo>
                    <a:pt x="236162" y="222"/>
                  </a:lnTo>
                  <a:lnTo>
                    <a:pt x="191495" y="1783"/>
                  </a:lnTo>
                  <a:lnTo>
                    <a:pt x="120300" y="14270"/>
                  </a:lnTo>
                  <a:lnTo>
                    <a:pt x="85466" y="31474"/>
                  </a:lnTo>
                  <a:lnTo>
                    <a:pt x="55532" y="55532"/>
                  </a:lnTo>
                  <a:lnTo>
                    <a:pt x="31474" y="85466"/>
                  </a:lnTo>
                  <a:lnTo>
                    <a:pt x="14270" y="120299"/>
                  </a:lnTo>
                  <a:lnTo>
                    <a:pt x="1778" y="191494"/>
                  </a:lnTo>
                  <a:lnTo>
                    <a:pt x="222" y="235616"/>
                  </a:lnTo>
                  <a:lnTo>
                    <a:pt x="0" y="291211"/>
                  </a:lnTo>
                  <a:lnTo>
                    <a:pt x="5" y="557131"/>
                  </a:lnTo>
                  <a:lnTo>
                    <a:pt x="222" y="612178"/>
                  </a:lnTo>
                  <a:lnTo>
                    <a:pt x="1783" y="656846"/>
                  </a:lnTo>
                  <a:lnTo>
                    <a:pt x="14270" y="728041"/>
                  </a:lnTo>
                  <a:lnTo>
                    <a:pt x="31474" y="762875"/>
                  </a:lnTo>
                  <a:lnTo>
                    <a:pt x="55532" y="792809"/>
                  </a:lnTo>
                  <a:lnTo>
                    <a:pt x="85466" y="816867"/>
                  </a:lnTo>
                  <a:lnTo>
                    <a:pt x="120300" y="834071"/>
                  </a:lnTo>
                  <a:lnTo>
                    <a:pt x="191333" y="846557"/>
                  </a:lnTo>
                  <a:lnTo>
                    <a:pt x="235616" y="848117"/>
                  </a:lnTo>
                  <a:lnTo>
                    <a:pt x="291211" y="848340"/>
                  </a:lnTo>
                  <a:lnTo>
                    <a:pt x="3897857" y="848340"/>
                  </a:lnTo>
                  <a:lnTo>
                    <a:pt x="3954200" y="848117"/>
                  </a:lnTo>
                  <a:lnTo>
                    <a:pt x="3998867" y="846557"/>
                  </a:lnTo>
                  <a:lnTo>
                    <a:pt x="4070062" y="834071"/>
                  </a:lnTo>
                  <a:lnTo>
                    <a:pt x="4104896" y="816867"/>
                  </a:lnTo>
                  <a:lnTo>
                    <a:pt x="4134830" y="792809"/>
                  </a:lnTo>
                  <a:lnTo>
                    <a:pt x="4158887" y="762875"/>
                  </a:lnTo>
                  <a:lnTo>
                    <a:pt x="4176091" y="728041"/>
                  </a:lnTo>
                  <a:lnTo>
                    <a:pt x="4188584" y="656846"/>
                  </a:lnTo>
                  <a:lnTo>
                    <a:pt x="4190139" y="612725"/>
                  </a:lnTo>
                  <a:lnTo>
                    <a:pt x="4190362" y="557131"/>
                  </a:lnTo>
                  <a:lnTo>
                    <a:pt x="4190357" y="291211"/>
                  </a:lnTo>
                  <a:lnTo>
                    <a:pt x="4190139" y="236162"/>
                  </a:lnTo>
                  <a:lnTo>
                    <a:pt x="4188578" y="191494"/>
                  </a:lnTo>
                  <a:lnTo>
                    <a:pt x="4176091" y="120299"/>
                  </a:lnTo>
                  <a:lnTo>
                    <a:pt x="4158887" y="85466"/>
                  </a:lnTo>
                  <a:lnTo>
                    <a:pt x="4134830" y="55532"/>
                  </a:lnTo>
                  <a:lnTo>
                    <a:pt x="4104896" y="31474"/>
                  </a:lnTo>
                  <a:lnTo>
                    <a:pt x="4070062" y="14270"/>
                  </a:lnTo>
                  <a:lnTo>
                    <a:pt x="3999029" y="1783"/>
                  </a:lnTo>
                  <a:lnTo>
                    <a:pt x="3954746" y="222"/>
                  </a:lnTo>
                  <a:lnTo>
                    <a:pt x="3899151" y="0"/>
                  </a:lnTo>
                  <a:close/>
                </a:path>
              </a:pathLst>
            </a:custGeom>
            <a:solidFill>
              <a:srgbClr val="00D026">
                <a:alpha val="500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8" name="object 1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23219" y="6483548"/>
              <a:ext cx="4291961" cy="949941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061319" y="6534349"/>
              <a:ext cx="4190361" cy="848340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6061319" y="6534349"/>
              <a:ext cx="4190365" cy="848360"/>
            </a:xfrm>
            <a:custGeom>
              <a:avLst/>
              <a:gdLst/>
              <a:ahLst/>
              <a:cxnLst/>
              <a:rect l="l" t="t" r="r" b="b"/>
              <a:pathLst>
                <a:path w="4190365" h="848359">
                  <a:moveTo>
                    <a:pt x="3954745" y="222"/>
                  </a:moveTo>
                  <a:lnTo>
                    <a:pt x="236161" y="222"/>
                  </a:lnTo>
                  <a:lnTo>
                    <a:pt x="191494" y="1783"/>
                  </a:lnTo>
                  <a:lnTo>
                    <a:pt x="120299" y="14270"/>
                  </a:lnTo>
                  <a:lnTo>
                    <a:pt x="85465" y="31474"/>
                  </a:lnTo>
                  <a:lnTo>
                    <a:pt x="55531" y="55531"/>
                  </a:lnTo>
                  <a:lnTo>
                    <a:pt x="31473" y="85465"/>
                  </a:lnTo>
                  <a:lnTo>
                    <a:pt x="14269" y="120299"/>
                  </a:lnTo>
                  <a:lnTo>
                    <a:pt x="1778" y="191494"/>
                  </a:lnTo>
                  <a:lnTo>
                    <a:pt x="222" y="235616"/>
                  </a:lnTo>
                  <a:lnTo>
                    <a:pt x="0" y="291210"/>
                  </a:lnTo>
                  <a:lnTo>
                    <a:pt x="5" y="557129"/>
                  </a:lnTo>
                  <a:lnTo>
                    <a:pt x="222" y="612178"/>
                  </a:lnTo>
                  <a:lnTo>
                    <a:pt x="1783" y="656846"/>
                  </a:lnTo>
                  <a:lnTo>
                    <a:pt x="14269" y="728041"/>
                  </a:lnTo>
                  <a:lnTo>
                    <a:pt x="31473" y="762875"/>
                  </a:lnTo>
                  <a:lnTo>
                    <a:pt x="55531" y="792809"/>
                  </a:lnTo>
                  <a:lnTo>
                    <a:pt x="85465" y="816866"/>
                  </a:lnTo>
                  <a:lnTo>
                    <a:pt x="120299" y="834069"/>
                  </a:lnTo>
                  <a:lnTo>
                    <a:pt x="191332" y="846557"/>
                  </a:lnTo>
                  <a:lnTo>
                    <a:pt x="235615" y="848117"/>
                  </a:lnTo>
                  <a:lnTo>
                    <a:pt x="291209" y="848340"/>
                  </a:lnTo>
                  <a:lnTo>
                    <a:pt x="3897856" y="848340"/>
                  </a:lnTo>
                  <a:lnTo>
                    <a:pt x="3954199" y="848117"/>
                  </a:lnTo>
                  <a:lnTo>
                    <a:pt x="3998866" y="846557"/>
                  </a:lnTo>
                  <a:lnTo>
                    <a:pt x="4070061" y="834069"/>
                  </a:lnTo>
                  <a:lnTo>
                    <a:pt x="4104894" y="816866"/>
                  </a:lnTo>
                  <a:lnTo>
                    <a:pt x="4134828" y="792809"/>
                  </a:lnTo>
                  <a:lnTo>
                    <a:pt x="4158886" y="762875"/>
                  </a:lnTo>
                  <a:lnTo>
                    <a:pt x="4176090" y="728041"/>
                  </a:lnTo>
                  <a:lnTo>
                    <a:pt x="4188583" y="656846"/>
                  </a:lnTo>
                  <a:lnTo>
                    <a:pt x="4190138" y="612724"/>
                  </a:lnTo>
                  <a:lnTo>
                    <a:pt x="4190361" y="557129"/>
                  </a:lnTo>
                  <a:lnTo>
                    <a:pt x="4190356" y="291210"/>
                  </a:lnTo>
                  <a:lnTo>
                    <a:pt x="4190138" y="236161"/>
                  </a:lnTo>
                  <a:lnTo>
                    <a:pt x="4188577" y="191494"/>
                  </a:lnTo>
                  <a:lnTo>
                    <a:pt x="4176090" y="120299"/>
                  </a:lnTo>
                  <a:lnTo>
                    <a:pt x="4158886" y="85465"/>
                  </a:lnTo>
                  <a:lnTo>
                    <a:pt x="4134828" y="55531"/>
                  </a:lnTo>
                  <a:lnTo>
                    <a:pt x="4104894" y="31474"/>
                  </a:lnTo>
                  <a:lnTo>
                    <a:pt x="4070061" y="14270"/>
                  </a:lnTo>
                  <a:lnTo>
                    <a:pt x="3999028" y="1783"/>
                  </a:lnTo>
                  <a:lnTo>
                    <a:pt x="3954745" y="222"/>
                  </a:lnTo>
                  <a:close/>
                </a:path>
                <a:path w="4190365" h="848359">
                  <a:moveTo>
                    <a:pt x="3899150" y="0"/>
                  </a:moveTo>
                  <a:lnTo>
                    <a:pt x="292505" y="0"/>
                  </a:lnTo>
                  <a:lnTo>
                    <a:pt x="236161" y="222"/>
                  </a:lnTo>
                  <a:lnTo>
                    <a:pt x="3954745" y="222"/>
                  </a:lnTo>
                  <a:lnTo>
                    <a:pt x="3899150" y="0"/>
                  </a:lnTo>
                  <a:close/>
                </a:path>
              </a:pathLst>
            </a:custGeom>
            <a:solidFill>
              <a:srgbClr val="00D026">
                <a:alpha val="50000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1" name="object 21"/>
          <p:cNvSpPr txBox="1"/>
          <p:nvPr/>
        </p:nvSpPr>
        <p:spPr>
          <a:xfrm>
            <a:off x="2476500" y="3759200"/>
            <a:ext cx="9769475" cy="48539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5">
                <a:solidFill>
                  <a:srgbClr val="FFFFFF"/>
                </a:solidFill>
                <a:latin typeface="Arial"/>
                <a:cs typeface="Arial"/>
              </a:rPr>
              <a:t>step02_compile</a:t>
            </a:r>
            <a:endParaRPr sz="36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3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3050">
              <a:latin typeface="Arial"/>
              <a:cs typeface="Arial"/>
            </a:endParaRPr>
          </a:p>
          <a:p>
            <a:pPr marL="2476500">
              <a:lnSpc>
                <a:spcPct val="100000"/>
              </a:lnSpc>
            </a:pPr>
            <a:r>
              <a:rPr dirty="0" sz="3600" spc="-5">
                <a:solidFill>
                  <a:srgbClr val="FFFFFF"/>
                </a:solidFill>
                <a:latin typeface="Arial"/>
                <a:cs typeface="Arial"/>
              </a:rPr>
              <a:t>step03_unittest</a:t>
            </a:r>
            <a:endParaRPr sz="36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3600">
              <a:latin typeface="Arial"/>
              <a:cs typeface="Arial"/>
            </a:endParaRPr>
          </a:p>
          <a:p>
            <a:pPr marL="3924300">
              <a:lnSpc>
                <a:spcPct val="100000"/>
              </a:lnSpc>
              <a:spcBef>
                <a:spcPts val="2440"/>
              </a:spcBef>
            </a:pPr>
            <a:r>
              <a:rPr dirty="0" sz="3600" spc="-5">
                <a:solidFill>
                  <a:srgbClr val="FFFFFF"/>
                </a:solidFill>
                <a:latin typeface="Arial"/>
                <a:cs typeface="Arial"/>
              </a:rPr>
              <a:t>step04_coverage</a:t>
            </a:r>
            <a:endParaRPr sz="36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3600">
              <a:latin typeface="Arial"/>
              <a:cs typeface="Arial"/>
            </a:endParaRPr>
          </a:p>
          <a:p>
            <a:pPr marL="6400800">
              <a:lnSpc>
                <a:spcPct val="100000"/>
              </a:lnSpc>
              <a:spcBef>
                <a:spcPts val="2340"/>
              </a:spcBef>
            </a:pPr>
            <a:r>
              <a:rPr dirty="0" sz="3600" spc="-5">
                <a:solidFill>
                  <a:srgbClr val="FFFFFF"/>
                </a:solidFill>
                <a:latin typeface="Arial"/>
                <a:cs typeface="Arial"/>
              </a:rPr>
              <a:t>step05_package</a:t>
            </a:r>
            <a:endParaRPr sz="3600">
              <a:latin typeface="Arial"/>
              <a:cs typeface="Arial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3252568" y="3151276"/>
            <a:ext cx="6198235" cy="4864100"/>
            <a:chOff x="3252568" y="3151276"/>
            <a:chExt cx="6198235" cy="4864100"/>
          </a:xfrm>
        </p:grpSpPr>
        <p:sp>
          <p:nvSpPr>
            <p:cNvPr id="23" name="object 23"/>
            <p:cNvSpPr/>
            <p:nvPr/>
          </p:nvSpPr>
          <p:spPr>
            <a:xfrm>
              <a:off x="3382108" y="3151276"/>
              <a:ext cx="0" cy="407670"/>
            </a:xfrm>
            <a:custGeom>
              <a:avLst/>
              <a:gdLst/>
              <a:ahLst/>
              <a:cxnLst/>
              <a:rect l="l" t="t" r="r" b="b"/>
              <a:pathLst>
                <a:path w="0" h="407670">
                  <a:moveTo>
                    <a:pt x="0" y="0"/>
                  </a:moveTo>
                  <a:lnTo>
                    <a:pt x="0" y="375920"/>
                  </a:lnTo>
                  <a:lnTo>
                    <a:pt x="0" y="407670"/>
                  </a:lnTo>
                </a:path>
              </a:pathLst>
            </a:custGeom>
            <a:ln w="635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3252568" y="3527196"/>
              <a:ext cx="259079" cy="259079"/>
            </a:xfrm>
            <a:custGeom>
              <a:avLst/>
              <a:gdLst/>
              <a:ahLst/>
              <a:cxnLst/>
              <a:rect l="l" t="t" r="r" b="b"/>
              <a:pathLst>
                <a:path w="259079" h="259079">
                  <a:moveTo>
                    <a:pt x="259079" y="0"/>
                  </a:moveTo>
                  <a:lnTo>
                    <a:pt x="0" y="0"/>
                  </a:lnTo>
                  <a:lnTo>
                    <a:pt x="129539" y="259079"/>
                  </a:lnTo>
                  <a:lnTo>
                    <a:pt x="25907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5089148" y="4502570"/>
              <a:ext cx="0" cy="407670"/>
            </a:xfrm>
            <a:custGeom>
              <a:avLst/>
              <a:gdLst/>
              <a:ahLst/>
              <a:cxnLst/>
              <a:rect l="l" t="t" r="r" b="b"/>
              <a:pathLst>
                <a:path w="0" h="407670">
                  <a:moveTo>
                    <a:pt x="0" y="0"/>
                  </a:moveTo>
                  <a:lnTo>
                    <a:pt x="0" y="375920"/>
                  </a:lnTo>
                  <a:lnTo>
                    <a:pt x="0" y="407670"/>
                  </a:lnTo>
                </a:path>
              </a:pathLst>
            </a:custGeom>
            <a:ln w="635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4959608" y="4878489"/>
              <a:ext cx="259079" cy="259079"/>
            </a:xfrm>
            <a:custGeom>
              <a:avLst/>
              <a:gdLst/>
              <a:ahLst/>
              <a:cxnLst/>
              <a:rect l="l" t="t" r="r" b="b"/>
              <a:pathLst>
                <a:path w="259079" h="259079">
                  <a:moveTo>
                    <a:pt x="259079" y="0"/>
                  </a:moveTo>
                  <a:lnTo>
                    <a:pt x="0" y="0"/>
                  </a:lnTo>
                  <a:lnTo>
                    <a:pt x="129539" y="259080"/>
                  </a:lnTo>
                  <a:lnTo>
                    <a:pt x="25907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7335260" y="6020184"/>
              <a:ext cx="0" cy="407670"/>
            </a:xfrm>
            <a:custGeom>
              <a:avLst/>
              <a:gdLst/>
              <a:ahLst/>
              <a:cxnLst/>
              <a:rect l="l" t="t" r="r" b="b"/>
              <a:pathLst>
                <a:path w="0" h="407670">
                  <a:moveTo>
                    <a:pt x="0" y="0"/>
                  </a:moveTo>
                  <a:lnTo>
                    <a:pt x="0" y="375920"/>
                  </a:lnTo>
                  <a:lnTo>
                    <a:pt x="0" y="407670"/>
                  </a:lnTo>
                </a:path>
              </a:pathLst>
            </a:custGeom>
            <a:ln w="635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7205720" y="6396104"/>
              <a:ext cx="259079" cy="259079"/>
            </a:xfrm>
            <a:custGeom>
              <a:avLst/>
              <a:gdLst/>
              <a:ahLst/>
              <a:cxnLst/>
              <a:rect l="l" t="t" r="r" b="b"/>
              <a:pathLst>
                <a:path w="259079" h="259079">
                  <a:moveTo>
                    <a:pt x="259079" y="0"/>
                  </a:moveTo>
                  <a:lnTo>
                    <a:pt x="0" y="0"/>
                  </a:lnTo>
                  <a:lnTo>
                    <a:pt x="129540" y="259080"/>
                  </a:lnTo>
                  <a:lnTo>
                    <a:pt x="25907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9321130" y="7379928"/>
              <a:ext cx="0" cy="407670"/>
            </a:xfrm>
            <a:custGeom>
              <a:avLst/>
              <a:gdLst/>
              <a:ahLst/>
              <a:cxnLst/>
              <a:rect l="l" t="t" r="r" b="b"/>
              <a:pathLst>
                <a:path w="0" h="407670">
                  <a:moveTo>
                    <a:pt x="0" y="0"/>
                  </a:moveTo>
                  <a:lnTo>
                    <a:pt x="0" y="375919"/>
                  </a:lnTo>
                  <a:lnTo>
                    <a:pt x="0" y="407669"/>
                  </a:lnTo>
                </a:path>
              </a:pathLst>
            </a:custGeom>
            <a:ln w="635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9191590" y="7755848"/>
              <a:ext cx="259079" cy="259079"/>
            </a:xfrm>
            <a:custGeom>
              <a:avLst/>
              <a:gdLst/>
              <a:ahLst/>
              <a:cxnLst/>
              <a:rect l="l" t="t" r="r" b="b"/>
              <a:pathLst>
                <a:path w="259079" h="259079">
                  <a:moveTo>
                    <a:pt x="259079" y="0"/>
                  </a:moveTo>
                  <a:lnTo>
                    <a:pt x="0" y="0"/>
                  </a:lnTo>
                  <a:lnTo>
                    <a:pt x="129540" y="259080"/>
                  </a:lnTo>
                  <a:lnTo>
                    <a:pt x="25907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1" name="object 31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32" name="object 32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78100" y="139700"/>
            <a:ext cx="7837805" cy="1000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Step</a:t>
            </a:r>
            <a:r>
              <a:rPr dirty="0" spc="-25"/>
              <a:t> </a:t>
            </a:r>
            <a:r>
              <a:rPr dirty="0" spc="-5"/>
              <a:t>to</a:t>
            </a:r>
            <a:r>
              <a:rPr dirty="0" spc="-25"/>
              <a:t> </a:t>
            </a:r>
            <a:r>
              <a:rPr dirty="0" spc="-5"/>
              <a:t>run</a:t>
            </a:r>
            <a:r>
              <a:rPr dirty="0" spc="-25"/>
              <a:t> </a:t>
            </a:r>
            <a:r>
              <a:rPr dirty="0"/>
              <a:t>each</a:t>
            </a:r>
            <a:r>
              <a:rPr dirty="0" spc="-25"/>
              <a:t> </a:t>
            </a:r>
            <a:r>
              <a:rPr dirty="0" spc="-5"/>
              <a:t>job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  <p:sp>
        <p:nvSpPr>
          <p:cNvPr id="3" name="object 3"/>
          <p:cNvSpPr txBox="1"/>
          <p:nvPr/>
        </p:nvSpPr>
        <p:spPr>
          <a:xfrm>
            <a:off x="3911600" y="1498600"/>
            <a:ext cx="5187315" cy="680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534410" algn="l"/>
              </a:tabLst>
            </a:pPr>
            <a:r>
              <a:rPr dirty="0" sz="4300">
                <a:latin typeface="Arial"/>
                <a:cs typeface="Arial"/>
              </a:rPr>
              <a:t>Using</a:t>
            </a:r>
            <a:r>
              <a:rPr dirty="0" sz="4300" spc="-240">
                <a:latin typeface="Arial"/>
                <a:cs typeface="Arial"/>
              </a:rPr>
              <a:t> </a:t>
            </a:r>
            <a:r>
              <a:rPr dirty="0" sz="4300">
                <a:latin typeface="Arial"/>
                <a:cs typeface="Arial"/>
              </a:rPr>
              <a:t>Apache	maven</a:t>
            </a:r>
            <a:endParaRPr sz="4300">
              <a:latin typeface="Arial"/>
              <a:cs typeface="Arial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1504950" y="2546350"/>
          <a:ext cx="9996805" cy="57016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43505"/>
                <a:gridCol w="7334250"/>
              </a:tblGrid>
              <a:tr h="11404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  <a:p>
                      <a:pPr algn="ctr" marL="2540">
                        <a:lnSpc>
                          <a:spcPct val="100000"/>
                        </a:lnSpc>
                      </a:pPr>
                      <a:r>
                        <a:rPr dirty="0" sz="260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Step</a:t>
                      </a:r>
                      <a:endParaRPr sz="2600">
                        <a:latin typeface="Arial"/>
                        <a:cs typeface="Arial"/>
                      </a:endParaRPr>
                    </a:p>
                  </a:txBody>
                  <a:tcPr marL="0" marR="0" marB="0" marT="5080">
                    <a:lnL w="12700">
                      <a:solidFill>
                        <a:srgbClr val="3797C6"/>
                      </a:solidFill>
                      <a:prstDash val="solid"/>
                    </a:lnL>
                    <a:lnR w="12700">
                      <a:solidFill>
                        <a:srgbClr val="3797C6"/>
                      </a:solidFill>
                      <a:prstDash val="solid"/>
                    </a:lnR>
                    <a:lnT w="12700">
                      <a:solidFill>
                        <a:srgbClr val="3797C6"/>
                      </a:solidFill>
                      <a:prstDash val="solid"/>
                    </a:lnT>
                    <a:lnB w="12700">
                      <a:solidFill>
                        <a:srgbClr val="3797C6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260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Command</a:t>
                      </a:r>
                      <a:endParaRPr sz="2600">
                        <a:latin typeface="Arial"/>
                        <a:cs typeface="Arial"/>
                      </a:endParaRPr>
                    </a:p>
                  </a:txBody>
                  <a:tcPr marL="0" marR="0" marB="0" marT="5080">
                    <a:lnL w="12700">
                      <a:solidFill>
                        <a:srgbClr val="3797C6"/>
                      </a:solidFill>
                      <a:prstDash val="solid"/>
                    </a:lnL>
                    <a:lnR w="12700">
                      <a:solidFill>
                        <a:srgbClr val="3797C6"/>
                      </a:solidFill>
                      <a:prstDash val="solid"/>
                    </a:lnR>
                    <a:lnT w="12700">
                      <a:solidFill>
                        <a:srgbClr val="3797C6"/>
                      </a:solidFill>
                      <a:prstDash val="solid"/>
                    </a:lnT>
                    <a:lnB w="12700">
                      <a:solidFill>
                        <a:srgbClr val="3797C6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</a:tr>
              <a:tr h="11404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50">
                        <a:latin typeface="Times New Roman"/>
                        <a:cs typeface="Times New Roman"/>
                      </a:endParaRPr>
                    </a:p>
                    <a:p>
                      <a:pPr algn="ctr" marR="1905">
                        <a:lnSpc>
                          <a:spcPct val="100000"/>
                        </a:lnSpc>
                      </a:pPr>
                      <a:r>
                        <a:rPr dirty="0" sz="2600">
                          <a:latin typeface="Arial"/>
                          <a:cs typeface="Arial"/>
                        </a:rPr>
                        <a:t>Compile</a:t>
                      </a:r>
                      <a:endParaRPr sz="26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3797C6"/>
                      </a:solidFill>
                      <a:prstDash val="solid"/>
                    </a:lnL>
                    <a:lnR w="12700">
                      <a:solidFill>
                        <a:srgbClr val="3797C6"/>
                      </a:solidFill>
                      <a:prstDash val="solid"/>
                    </a:lnR>
                    <a:lnT w="12700">
                      <a:solidFill>
                        <a:srgbClr val="3797C6"/>
                      </a:solidFill>
                      <a:prstDash val="solid"/>
                    </a:lnT>
                    <a:lnB w="12700">
                      <a:solidFill>
                        <a:srgbClr val="3797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50">
                        <a:latin typeface="Times New Roman"/>
                        <a:cs typeface="Times New Roman"/>
                      </a:endParaRPr>
                    </a:p>
                    <a:p>
                      <a:pPr marL="61594">
                        <a:lnSpc>
                          <a:spcPct val="100000"/>
                        </a:lnSpc>
                      </a:pPr>
                      <a:r>
                        <a:rPr dirty="0" sz="2600">
                          <a:latin typeface="Arial"/>
                          <a:cs typeface="Arial"/>
                        </a:rPr>
                        <a:t>mvn</a:t>
                      </a:r>
                      <a:r>
                        <a:rPr dirty="0" sz="2600" spc="-3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600">
                          <a:latin typeface="Arial"/>
                          <a:cs typeface="Arial"/>
                        </a:rPr>
                        <a:t>clean</a:t>
                      </a:r>
                      <a:r>
                        <a:rPr dirty="0" sz="2600" spc="-2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600" spc="-5">
                          <a:latin typeface="Arial"/>
                          <a:cs typeface="Arial"/>
                        </a:rPr>
                        <a:t>test</a:t>
                      </a:r>
                      <a:endParaRPr sz="26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3797C6"/>
                      </a:solidFill>
                      <a:prstDash val="solid"/>
                    </a:lnL>
                    <a:lnR w="12700">
                      <a:solidFill>
                        <a:srgbClr val="3797C6"/>
                      </a:solidFill>
                      <a:prstDash val="solid"/>
                    </a:lnR>
                    <a:lnT w="12700">
                      <a:solidFill>
                        <a:srgbClr val="3797C6"/>
                      </a:solidFill>
                      <a:prstDash val="solid"/>
                    </a:lnT>
                    <a:lnB w="12700">
                      <a:solidFill>
                        <a:srgbClr val="3797C6"/>
                      </a:solidFill>
                      <a:prstDash val="solid"/>
                    </a:lnB>
                  </a:tcPr>
                </a:tc>
              </a:tr>
              <a:tr h="11398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2450">
                        <a:latin typeface="Times New Roman"/>
                        <a:cs typeface="Times New Roman"/>
                      </a:endParaRPr>
                    </a:p>
                    <a:p>
                      <a:pPr algn="ctr" marR="1905">
                        <a:lnSpc>
                          <a:spcPct val="100000"/>
                        </a:lnSpc>
                      </a:pPr>
                      <a:r>
                        <a:rPr dirty="0" sz="2600">
                          <a:latin typeface="Arial"/>
                          <a:cs typeface="Arial"/>
                        </a:rPr>
                        <a:t>Unit</a:t>
                      </a:r>
                      <a:r>
                        <a:rPr dirty="0" sz="2600" spc="-4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600" spc="-5">
                          <a:latin typeface="Arial"/>
                          <a:cs typeface="Arial"/>
                        </a:rPr>
                        <a:t>test</a:t>
                      </a:r>
                      <a:endParaRPr sz="2600">
                        <a:latin typeface="Arial"/>
                        <a:cs typeface="Arial"/>
                      </a:endParaRPr>
                    </a:p>
                  </a:txBody>
                  <a:tcPr marL="0" marR="0" marB="0" marT="2540">
                    <a:lnL w="12700">
                      <a:solidFill>
                        <a:srgbClr val="3797C6"/>
                      </a:solidFill>
                      <a:prstDash val="solid"/>
                    </a:lnL>
                    <a:lnR w="12700">
                      <a:solidFill>
                        <a:srgbClr val="3797C6"/>
                      </a:solidFill>
                      <a:prstDash val="solid"/>
                    </a:lnR>
                    <a:lnT w="12700">
                      <a:solidFill>
                        <a:srgbClr val="3797C6"/>
                      </a:solidFill>
                      <a:prstDash val="solid"/>
                    </a:lnT>
                    <a:lnB w="12700">
                      <a:solidFill>
                        <a:srgbClr val="3797C6"/>
                      </a:solidFill>
                      <a:prstDash val="solid"/>
                    </a:lnB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2450">
                        <a:latin typeface="Times New Roman"/>
                        <a:cs typeface="Times New Roman"/>
                      </a:endParaRPr>
                    </a:p>
                    <a:p>
                      <a:pPr marL="61594">
                        <a:lnSpc>
                          <a:spcPct val="100000"/>
                        </a:lnSpc>
                      </a:pPr>
                      <a:r>
                        <a:rPr dirty="0" sz="2600">
                          <a:latin typeface="Arial"/>
                          <a:cs typeface="Arial"/>
                        </a:rPr>
                        <a:t>mvn</a:t>
                      </a:r>
                      <a:r>
                        <a:rPr dirty="0" sz="2600" spc="-3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600">
                          <a:latin typeface="Arial"/>
                          <a:cs typeface="Arial"/>
                        </a:rPr>
                        <a:t>clean</a:t>
                      </a:r>
                      <a:r>
                        <a:rPr dirty="0" sz="2600" spc="-2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600" spc="-5">
                          <a:latin typeface="Arial"/>
                          <a:cs typeface="Arial"/>
                        </a:rPr>
                        <a:t>test</a:t>
                      </a:r>
                      <a:endParaRPr sz="2600">
                        <a:latin typeface="Arial"/>
                        <a:cs typeface="Arial"/>
                      </a:endParaRPr>
                    </a:p>
                  </a:txBody>
                  <a:tcPr marL="0" marR="0" marB="0" marT="2540">
                    <a:lnL w="12700">
                      <a:solidFill>
                        <a:srgbClr val="3797C6"/>
                      </a:solidFill>
                      <a:prstDash val="solid"/>
                    </a:lnL>
                    <a:lnR w="12700">
                      <a:solidFill>
                        <a:srgbClr val="3797C6"/>
                      </a:solidFill>
                      <a:prstDash val="solid"/>
                    </a:lnR>
                    <a:lnT w="12700">
                      <a:solidFill>
                        <a:srgbClr val="3797C6"/>
                      </a:solidFill>
                      <a:prstDash val="solid"/>
                    </a:lnT>
                    <a:lnB w="12700">
                      <a:solidFill>
                        <a:srgbClr val="3797C6"/>
                      </a:solidFill>
                      <a:prstDash val="solid"/>
                    </a:lnB>
                    <a:solidFill>
                      <a:srgbClr val="E3E5E8"/>
                    </a:solidFill>
                  </a:tcPr>
                </a:tc>
              </a:tr>
              <a:tr h="11404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2450">
                        <a:latin typeface="Times New Roman"/>
                        <a:cs typeface="Times New Roman"/>
                      </a:endParaRPr>
                    </a:p>
                    <a:p>
                      <a:pPr algn="ctr" marL="7620">
                        <a:lnSpc>
                          <a:spcPct val="100000"/>
                        </a:lnSpc>
                      </a:pPr>
                      <a:r>
                        <a:rPr dirty="0" sz="2600">
                          <a:latin typeface="Arial"/>
                          <a:cs typeface="Arial"/>
                        </a:rPr>
                        <a:t>Coverage</a:t>
                      </a:r>
                      <a:endParaRPr sz="2600">
                        <a:latin typeface="Arial"/>
                        <a:cs typeface="Arial"/>
                      </a:endParaRPr>
                    </a:p>
                  </a:txBody>
                  <a:tcPr marL="0" marR="0" marB="0" marT="5080">
                    <a:lnL w="12700">
                      <a:solidFill>
                        <a:srgbClr val="3797C6"/>
                      </a:solidFill>
                      <a:prstDash val="solid"/>
                    </a:lnL>
                    <a:lnR w="12700">
                      <a:solidFill>
                        <a:srgbClr val="3797C6"/>
                      </a:solidFill>
                      <a:prstDash val="solid"/>
                    </a:lnR>
                    <a:lnT w="12700">
                      <a:solidFill>
                        <a:srgbClr val="3797C6"/>
                      </a:solidFill>
                      <a:prstDash val="solid"/>
                    </a:lnT>
                    <a:lnB w="12700">
                      <a:solidFill>
                        <a:srgbClr val="3797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2450">
                        <a:latin typeface="Times New Roman"/>
                        <a:cs typeface="Times New Roman"/>
                      </a:endParaRPr>
                    </a:p>
                    <a:p>
                      <a:pPr marL="61594">
                        <a:lnSpc>
                          <a:spcPct val="100000"/>
                        </a:lnSpc>
                      </a:pPr>
                      <a:r>
                        <a:rPr dirty="0" sz="2600">
                          <a:latin typeface="Arial"/>
                          <a:cs typeface="Arial"/>
                        </a:rPr>
                        <a:t>mvn</a:t>
                      </a:r>
                      <a:r>
                        <a:rPr dirty="0" sz="2600" spc="-3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600">
                          <a:latin typeface="Arial"/>
                          <a:cs typeface="Arial"/>
                        </a:rPr>
                        <a:t>clean</a:t>
                      </a:r>
                      <a:r>
                        <a:rPr dirty="0" sz="2600" spc="-3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600">
                          <a:latin typeface="Arial"/>
                          <a:cs typeface="Arial"/>
                        </a:rPr>
                        <a:t>package</a:t>
                      </a:r>
                      <a:endParaRPr sz="2600">
                        <a:latin typeface="Arial"/>
                        <a:cs typeface="Arial"/>
                      </a:endParaRPr>
                    </a:p>
                  </a:txBody>
                  <a:tcPr marL="0" marR="0" marB="0" marT="5080">
                    <a:lnL w="12700">
                      <a:solidFill>
                        <a:srgbClr val="3797C6"/>
                      </a:solidFill>
                      <a:prstDash val="solid"/>
                    </a:lnL>
                    <a:lnR w="12700">
                      <a:solidFill>
                        <a:srgbClr val="3797C6"/>
                      </a:solidFill>
                      <a:prstDash val="solid"/>
                    </a:lnR>
                    <a:lnT w="12700">
                      <a:solidFill>
                        <a:srgbClr val="3797C6"/>
                      </a:solidFill>
                      <a:prstDash val="solid"/>
                    </a:lnT>
                    <a:lnB w="12700">
                      <a:solidFill>
                        <a:srgbClr val="3797C6"/>
                      </a:solidFill>
                      <a:prstDash val="solid"/>
                    </a:lnB>
                  </a:tcPr>
                </a:tc>
              </a:tr>
              <a:tr h="11404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  <a:p>
                      <a:pPr algn="ctr" marR="2540">
                        <a:lnSpc>
                          <a:spcPct val="100000"/>
                        </a:lnSpc>
                      </a:pPr>
                      <a:r>
                        <a:rPr dirty="0" sz="2600" spc="-5">
                          <a:latin typeface="Arial"/>
                          <a:cs typeface="Arial"/>
                        </a:rPr>
                        <a:t>Package/Artifact</a:t>
                      </a:r>
                      <a:endParaRPr sz="2600">
                        <a:latin typeface="Arial"/>
                        <a:cs typeface="Arial"/>
                      </a:endParaRPr>
                    </a:p>
                  </a:txBody>
                  <a:tcPr marL="0" marR="0" marB="0" marT="2540">
                    <a:lnL w="12700">
                      <a:solidFill>
                        <a:srgbClr val="3797C6"/>
                      </a:solidFill>
                      <a:prstDash val="solid"/>
                    </a:lnL>
                    <a:lnR w="12700">
                      <a:solidFill>
                        <a:srgbClr val="3797C6"/>
                      </a:solidFill>
                      <a:prstDash val="solid"/>
                    </a:lnR>
                    <a:lnT w="12700">
                      <a:solidFill>
                        <a:srgbClr val="3797C6"/>
                      </a:solidFill>
                      <a:prstDash val="solid"/>
                    </a:lnT>
                    <a:lnB w="12700">
                      <a:solidFill>
                        <a:srgbClr val="3797C6"/>
                      </a:solidFill>
                      <a:prstDash val="solid"/>
                    </a:lnB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  <a:p>
                      <a:pPr marL="61594">
                        <a:lnSpc>
                          <a:spcPct val="100000"/>
                        </a:lnSpc>
                      </a:pPr>
                      <a:r>
                        <a:rPr dirty="0" sz="2600">
                          <a:latin typeface="Arial"/>
                          <a:cs typeface="Arial"/>
                        </a:rPr>
                        <a:t>mvn</a:t>
                      </a:r>
                      <a:r>
                        <a:rPr dirty="0" sz="2600" spc="-3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600">
                          <a:latin typeface="Arial"/>
                          <a:cs typeface="Arial"/>
                        </a:rPr>
                        <a:t>clean</a:t>
                      </a:r>
                      <a:r>
                        <a:rPr dirty="0" sz="2600" spc="-3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600">
                          <a:latin typeface="Arial"/>
                          <a:cs typeface="Arial"/>
                        </a:rPr>
                        <a:t>package</a:t>
                      </a:r>
                      <a:endParaRPr sz="2600">
                        <a:latin typeface="Arial"/>
                        <a:cs typeface="Arial"/>
                      </a:endParaRPr>
                    </a:p>
                  </a:txBody>
                  <a:tcPr marL="0" marR="0" marB="0" marT="2540">
                    <a:lnL w="12700">
                      <a:solidFill>
                        <a:srgbClr val="3797C6"/>
                      </a:solidFill>
                      <a:prstDash val="solid"/>
                    </a:lnL>
                    <a:lnR w="12700">
                      <a:solidFill>
                        <a:srgbClr val="3797C6"/>
                      </a:solidFill>
                      <a:prstDash val="solid"/>
                    </a:lnR>
                    <a:lnT w="12700">
                      <a:solidFill>
                        <a:srgbClr val="3797C6"/>
                      </a:solidFill>
                      <a:prstDash val="solid"/>
                    </a:lnT>
                    <a:lnB w="12700">
                      <a:solidFill>
                        <a:srgbClr val="3797C6"/>
                      </a:solidFill>
                      <a:prstDash val="solid"/>
                    </a:lnB>
                    <a:solidFill>
                      <a:srgbClr val="E3E5E8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31800" y="0"/>
            <a:ext cx="12129770" cy="2073275"/>
          </a:xfrm>
          <a:prstGeom prst="rect"/>
        </p:spPr>
        <p:txBody>
          <a:bodyPr wrap="square" lIns="0" tIns="26225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2065"/>
              </a:spcBef>
            </a:pPr>
            <a:r>
              <a:rPr dirty="0" spc="-5"/>
              <a:t>Create new</a:t>
            </a:r>
            <a:r>
              <a:rPr dirty="0" spc="-10"/>
              <a:t> </a:t>
            </a:r>
            <a:r>
              <a:rPr dirty="0" spc="-5"/>
              <a:t>job</a:t>
            </a:r>
            <a:r>
              <a:rPr dirty="0" spc="-10"/>
              <a:t> </a:t>
            </a:r>
            <a:r>
              <a:rPr dirty="0" spc="-5"/>
              <a:t>to</a:t>
            </a:r>
            <a:r>
              <a:rPr dirty="0" spc="-10"/>
              <a:t> </a:t>
            </a:r>
            <a:r>
              <a:rPr dirty="0" spc="-5"/>
              <a:t>compile&amp;test</a:t>
            </a:r>
          </a:p>
          <a:p>
            <a:pPr algn="ctr" marL="8255">
              <a:lnSpc>
                <a:spcPct val="100000"/>
              </a:lnSpc>
              <a:spcBef>
                <a:spcPts val="1320"/>
              </a:spcBef>
              <a:tabLst>
                <a:tab pos="1040765" algn="l"/>
                <a:tab pos="3028950" algn="l"/>
              </a:tabLst>
            </a:pPr>
            <a:r>
              <a:rPr dirty="0" sz="4300" b="0">
                <a:latin typeface="Arial"/>
                <a:cs typeface="Arial"/>
              </a:rPr>
              <a:t>Job	name =	</a:t>
            </a:r>
            <a:r>
              <a:rPr dirty="0" sz="4300" spc="-5" b="0">
                <a:latin typeface="Arial"/>
                <a:cs typeface="Arial"/>
              </a:rPr>
              <a:t>step02_build</a:t>
            </a:r>
            <a:endParaRPr sz="430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01125" y="2124854"/>
            <a:ext cx="9904128" cy="6310939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41700" y="139700"/>
            <a:ext cx="6121400" cy="1000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400" spc="-5" b="1">
                <a:latin typeface="Arial"/>
                <a:cs typeface="Arial"/>
              </a:rPr>
              <a:t>Add</a:t>
            </a:r>
            <a:r>
              <a:rPr dirty="0" sz="6400" spc="-40" b="1">
                <a:latin typeface="Arial"/>
                <a:cs typeface="Arial"/>
              </a:rPr>
              <a:t> </a:t>
            </a:r>
            <a:r>
              <a:rPr dirty="0" sz="6400" spc="-5" b="1">
                <a:latin typeface="Arial"/>
                <a:cs typeface="Arial"/>
              </a:rPr>
              <a:t>build</a:t>
            </a:r>
            <a:r>
              <a:rPr dirty="0" sz="6400" spc="-40" b="1">
                <a:latin typeface="Arial"/>
                <a:cs typeface="Arial"/>
              </a:rPr>
              <a:t> </a:t>
            </a:r>
            <a:r>
              <a:rPr dirty="0" sz="6400" spc="-5" b="1">
                <a:latin typeface="Arial"/>
                <a:cs typeface="Arial"/>
              </a:rPr>
              <a:t>steps</a:t>
            </a:r>
            <a:endParaRPr sz="640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87450" y="2450285"/>
            <a:ext cx="10629900" cy="440690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505200" y="3987800"/>
            <a:ext cx="3547110" cy="680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653030" algn="l"/>
              </a:tabLst>
            </a:pPr>
            <a:r>
              <a:rPr dirty="0" sz="4300">
                <a:solidFill>
                  <a:srgbClr val="C82506"/>
                </a:solidFill>
                <a:latin typeface="Arial"/>
                <a:cs typeface="Arial"/>
              </a:rPr>
              <a:t>mvn clean	</a:t>
            </a:r>
            <a:r>
              <a:rPr dirty="0" sz="4300" spc="-5">
                <a:solidFill>
                  <a:srgbClr val="C82506"/>
                </a:solidFill>
                <a:latin typeface="Arial"/>
                <a:cs typeface="Arial"/>
              </a:rPr>
              <a:t>t</a:t>
            </a:r>
            <a:r>
              <a:rPr dirty="0" sz="4300">
                <a:solidFill>
                  <a:srgbClr val="C82506"/>
                </a:solidFill>
                <a:latin typeface="Arial"/>
                <a:cs typeface="Arial"/>
              </a:rPr>
              <a:t>est</a:t>
            </a:r>
            <a:endParaRPr sz="43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87500" y="3035300"/>
            <a:ext cx="9823450" cy="19405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algn="ctr" marL="12065">
              <a:lnSpc>
                <a:spcPts val="7540"/>
              </a:lnSpc>
              <a:spcBef>
                <a:spcPts val="100"/>
              </a:spcBef>
              <a:tabLst>
                <a:tab pos="3489960" algn="l"/>
              </a:tabLst>
            </a:pPr>
            <a:r>
              <a:rPr dirty="0" spc="-5">
                <a:solidFill>
                  <a:srgbClr val="C82506"/>
                </a:solidFill>
              </a:rPr>
              <a:t>Problem	!!</a:t>
            </a:r>
          </a:p>
          <a:p>
            <a:pPr algn="ctr">
              <a:lnSpc>
                <a:spcPts val="7540"/>
              </a:lnSpc>
            </a:pPr>
            <a:r>
              <a:rPr dirty="0"/>
              <a:t>Where</a:t>
            </a:r>
            <a:r>
              <a:rPr dirty="0" spc="-20"/>
              <a:t> </a:t>
            </a:r>
            <a:r>
              <a:rPr dirty="0"/>
              <a:t>is</a:t>
            </a:r>
            <a:r>
              <a:rPr dirty="0" spc="-20"/>
              <a:t> </a:t>
            </a:r>
            <a:r>
              <a:rPr dirty="0"/>
              <a:t>a</a:t>
            </a:r>
            <a:r>
              <a:rPr dirty="0" spc="-20"/>
              <a:t> </a:t>
            </a:r>
            <a:r>
              <a:rPr dirty="0" spc="-5"/>
              <a:t>source</a:t>
            </a:r>
            <a:r>
              <a:rPr dirty="0" spc="-25"/>
              <a:t> </a:t>
            </a:r>
            <a:r>
              <a:rPr dirty="0" spc="-5"/>
              <a:t>code</a:t>
            </a:r>
            <a:r>
              <a:rPr dirty="0" spc="-20"/>
              <a:t> </a:t>
            </a:r>
            <a:r>
              <a:rPr dirty="0"/>
              <a:t>?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38300" y="139700"/>
            <a:ext cx="9737725" cy="1000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993390" algn="l"/>
                <a:tab pos="5116195" algn="l"/>
                <a:tab pos="7148830" algn="l"/>
              </a:tabLst>
            </a:pPr>
            <a:r>
              <a:rPr dirty="0"/>
              <a:t>S</a:t>
            </a:r>
            <a:r>
              <a:rPr dirty="0" spc="-5"/>
              <a:t>ou</a:t>
            </a:r>
            <a:r>
              <a:rPr dirty="0"/>
              <a:t>rce	c</a:t>
            </a:r>
            <a:r>
              <a:rPr dirty="0" spc="-5"/>
              <a:t>od</a:t>
            </a:r>
            <a:r>
              <a:rPr dirty="0"/>
              <a:t>e	</a:t>
            </a:r>
            <a:r>
              <a:rPr dirty="0" spc="-5"/>
              <a:t>f</a:t>
            </a:r>
            <a:r>
              <a:rPr dirty="0"/>
              <a:t>r</a:t>
            </a:r>
            <a:r>
              <a:rPr dirty="0" spc="-5"/>
              <a:t>o</a:t>
            </a:r>
            <a:r>
              <a:rPr dirty="0"/>
              <a:t>m	s</a:t>
            </a:r>
            <a:r>
              <a:rPr dirty="0" spc="-5"/>
              <a:t>t</a:t>
            </a:r>
            <a:r>
              <a:rPr dirty="0"/>
              <a:t>e</a:t>
            </a:r>
            <a:r>
              <a:rPr dirty="0" spc="-5"/>
              <a:t>p</a:t>
            </a:r>
            <a:r>
              <a:rPr dirty="0"/>
              <a:t>01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235749" y="2930228"/>
            <a:ext cx="4291965" cy="949960"/>
            <a:chOff x="1235749" y="2930228"/>
            <a:chExt cx="4291965" cy="94996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35749" y="2930228"/>
              <a:ext cx="4291961" cy="949941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73849" y="2981029"/>
              <a:ext cx="4190361" cy="84834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273849" y="2981029"/>
              <a:ext cx="4190365" cy="848360"/>
            </a:xfrm>
            <a:custGeom>
              <a:avLst/>
              <a:gdLst/>
              <a:ahLst/>
              <a:cxnLst/>
              <a:rect l="l" t="t" r="r" b="b"/>
              <a:pathLst>
                <a:path w="4190365" h="848360">
                  <a:moveTo>
                    <a:pt x="3999028" y="1783"/>
                  </a:moveTo>
                  <a:lnTo>
                    <a:pt x="191494" y="1783"/>
                  </a:lnTo>
                  <a:lnTo>
                    <a:pt x="154280" y="6020"/>
                  </a:lnTo>
                  <a:lnTo>
                    <a:pt x="85465" y="31474"/>
                  </a:lnTo>
                  <a:lnTo>
                    <a:pt x="55531" y="55532"/>
                  </a:lnTo>
                  <a:lnTo>
                    <a:pt x="31474" y="85466"/>
                  </a:lnTo>
                  <a:lnTo>
                    <a:pt x="14270" y="120299"/>
                  </a:lnTo>
                  <a:lnTo>
                    <a:pt x="1778" y="191494"/>
                  </a:lnTo>
                  <a:lnTo>
                    <a:pt x="222" y="235616"/>
                  </a:lnTo>
                  <a:lnTo>
                    <a:pt x="0" y="291210"/>
                  </a:lnTo>
                  <a:lnTo>
                    <a:pt x="5" y="557131"/>
                  </a:lnTo>
                  <a:lnTo>
                    <a:pt x="222" y="612178"/>
                  </a:lnTo>
                  <a:lnTo>
                    <a:pt x="1783" y="656846"/>
                  </a:lnTo>
                  <a:lnTo>
                    <a:pt x="14270" y="728041"/>
                  </a:lnTo>
                  <a:lnTo>
                    <a:pt x="31474" y="762875"/>
                  </a:lnTo>
                  <a:lnTo>
                    <a:pt x="55531" y="792809"/>
                  </a:lnTo>
                  <a:lnTo>
                    <a:pt x="85465" y="816867"/>
                  </a:lnTo>
                  <a:lnTo>
                    <a:pt x="120299" y="834071"/>
                  </a:lnTo>
                  <a:lnTo>
                    <a:pt x="191332" y="846557"/>
                  </a:lnTo>
                  <a:lnTo>
                    <a:pt x="235616" y="848117"/>
                  </a:lnTo>
                  <a:lnTo>
                    <a:pt x="291210" y="848340"/>
                  </a:lnTo>
                  <a:lnTo>
                    <a:pt x="3897856" y="848340"/>
                  </a:lnTo>
                  <a:lnTo>
                    <a:pt x="3954199" y="848117"/>
                  </a:lnTo>
                  <a:lnTo>
                    <a:pt x="3998866" y="846557"/>
                  </a:lnTo>
                  <a:lnTo>
                    <a:pt x="4070061" y="834071"/>
                  </a:lnTo>
                  <a:lnTo>
                    <a:pt x="4104895" y="816867"/>
                  </a:lnTo>
                  <a:lnTo>
                    <a:pt x="4134829" y="792809"/>
                  </a:lnTo>
                  <a:lnTo>
                    <a:pt x="4158887" y="762875"/>
                  </a:lnTo>
                  <a:lnTo>
                    <a:pt x="4176091" y="728041"/>
                  </a:lnTo>
                  <a:lnTo>
                    <a:pt x="4188583" y="656846"/>
                  </a:lnTo>
                  <a:lnTo>
                    <a:pt x="4190138" y="612725"/>
                  </a:lnTo>
                  <a:lnTo>
                    <a:pt x="4190361" y="557131"/>
                  </a:lnTo>
                  <a:lnTo>
                    <a:pt x="4190356" y="291210"/>
                  </a:lnTo>
                  <a:lnTo>
                    <a:pt x="4190138" y="236162"/>
                  </a:lnTo>
                  <a:lnTo>
                    <a:pt x="4188577" y="191494"/>
                  </a:lnTo>
                  <a:lnTo>
                    <a:pt x="4176091" y="120299"/>
                  </a:lnTo>
                  <a:lnTo>
                    <a:pt x="4158887" y="85466"/>
                  </a:lnTo>
                  <a:lnTo>
                    <a:pt x="4134829" y="55532"/>
                  </a:lnTo>
                  <a:lnTo>
                    <a:pt x="4104895" y="31474"/>
                  </a:lnTo>
                  <a:lnTo>
                    <a:pt x="4070061" y="14270"/>
                  </a:lnTo>
                  <a:lnTo>
                    <a:pt x="3999028" y="1783"/>
                  </a:lnTo>
                  <a:close/>
                </a:path>
                <a:path w="4190365" h="848360">
                  <a:moveTo>
                    <a:pt x="3899150" y="0"/>
                  </a:moveTo>
                  <a:lnTo>
                    <a:pt x="292505" y="0"/>
                  </a:lnTo>
                  <a:lnTo>
                    <a:pt x="236161" y="222"/>
                  </a:lnTo>
                  <a:lnTo>
                    <a:pt x="191494" y="1783"/>
                  </a:lnTo>
                  <a:lnTo>
                    <a:pt x="3999028" y="1783"/>
                  </a:lnTo>
                  <a:lnTo>
                    <a:pt x="3954745" y="222"/>
                  </a:lnTo>
                  <a:lnTo>
                    <a:pt x="3899150" y="0"/>
                  </a:lnTo>
                  <a:close/>
                </a:path>
              </a:pathLst>
            </a:custGeom>
            <a:solidFill>
              <a:srgbClr val="00D026">
                <a:alpha val="50000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/>
          <p:nvPr/>
        </p:nvSpPr>
        <p:spPr>
          <a:xfrm>
            <a:off x="1689100" y="3111500"/>
            <a:ext cx="335597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5">
                <a:solidFill>
                  <a:srgbClr val="FFFFFF"/>
                </a:solidFill>
                <a:latin typeface="Arial"/>
                <a:cs typeface="Arial"/>
              </a:rPr>
              <a:t>step01_pullcode</a:t>
            </a:r>
            <a:endParaRPr sz="3600"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7534199" y="2930228"/>
            <a:ext cx="4291965" cy="949960"/>
            <a:chOff x="7534199" y="2930228"/>
            <a:chExt cx="4291965" cy="949960"/>
          </a:xfrm>
        </p:grpSpPr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534199" y="2930228"/>
              <a:ext cx="4291961" cy="949941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72299" y="2981029"/>
              <a:ext cx="4190361" cy="848340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7572299" y="2981029"/>
              <a:ext cx="4190365" cy="848360"/>
            </a:xfrm>
            <a:custGeom>
              <a:avLst/>
              <a:gdLst/>
              <a:ahLst/>
              <a:cxnLst/>
              <a:rect l="l" t="t" r="r" b="b"/>
              <a:pathLst>
                <a:path w="4190365" h="848360">
                  <a:moveTo>
                    <a:pt x="3999028" y="1783"/>
                  </a:moveTo>
                  <a:lnTo>
                    <a:pt x="191494" y="1783"/>
                  </a:lnTo>
                  <a:lnTo>
                    <a:pt x="154280" y="6020"/>
                  </a:lnTo>
                  <a:lnTo>
                    <a:pt x="85465" y="31474"/>
                  </a:lnTo>
                  <a:lnTo>
                    <a:pt x="55531" y="55532"/>
                  </a:lnTo>
                  <a:lnTo>
                    <a:pt x="31474" y="85466"/>
                  </a:lnTo>
                  <a:lnTo>
                    <a:pt x="14270" y="120299"/>
                  </a:lnTo>
                  <a:lnTo>
                    <a:pt x="1778" y="191494"/>
                  </a:lnTo>
                  <a:lnTo>
                    <a:pt x="222" y="235616"/>
                  </a:lnTo>
                  <a:lnTo>
                    <a:pt x="0" y="291210"/>
                  </a:lnTo>
                  <a:lnTo>
                    <a:pt x="5" y="557131"/>
                  </a:lnTo>
                  <a:lnTo>
                    <a:pt x="222" y="612178"/>
                  </a:lnTo>
                  <a:lnTo>
                    <a:pt x="1783" y="656846"/>
                  </a:lnTo>
                  <a:lnTo>
                    <a:pt x="14270" y="728041"/>
                  </a:lnTo>
                  <a:lnTo>
                    <a:pt x="31474" y="762875"/>
                  </a:lnTo>
                  <a:lnTo>
                    <a:pt x="55531" y="792809"/>
                  </a:lnTo>
                  <a:lnTo>
                    <a:pt x="85465" y="816867"/>
                  </a:lnTo>
                  <a:lnTo>
                    <a:pt x="120299" y="834071"/>
                  </a:lnTo>
                  <a:lnTo>
                    <a:pt x="191332" y="846557"/>
                  </a:lnTo>
                  <a:lnTo>
                    <a:pt x="235616" y="848117"/>
                  </a:lnTo>
                  <a:lnTo>
                    <a:pt x="291210" y="848340"/>
                  </a:lnTo>
                  <a:lnTo>
                    <a:pt x="3897856" y="848340"/>
                  </a:lnTo>
                  <a:lnTo>
                    <a:pt x="3954199" y="848117"/>
                  </a:lnTo>
                  <a:lnTo>
                    <a:pt x="3998866" y="846557"/>
                  </a:lnTo>
                  <a:lnTo>
                    <a:pt x="4070061" y="834071"/>
                  </a:lnTo>
                  <a:lnTo>
                    <a:pt x="4104895" y="816867"/>
                  </a:lnTo>
                  <a:lnTo>
                    <a:pt x="4134829" y="792809"/>
                  </a:lnTo>
                  <a:lnTo>
                    <a:pt x="4158886" y="762875"/>
                  </a:lnTo>
                  <a:lnTo>
                    <a:pt x="4176090" y="728041"/>
                  </a:lnTo>
                  <a:lnTo>
                    <a:pt x="4188583" y="656846"/>
                  </a:lnTo>
                  <a:lnTo>
                    <a:pt x="4190138" y="612725"/>
                  </a:lnTo>
                  <a:lnTo>
                    <a:pt x="4190361" y="557131"/>
                  </a:lnTo>
                  <a:lnTo>
                    <a:pt x="4190356" y="291210"/>
                  </a:lnTo>
                  <a:lnTo>
                    <a:pt x="4190138" y="236162"/>
                  </a:lnTo>
                  <a:lnTo>
                    <a:pt x="4188577" y="191494"/>
                  </a:lnTo>
                  <a:lnTo>
                    <a:pt x="4176090" y="120299"/>
                  </a:lnTo>
                  <a:lnTo>
                    <a:pt x="4158886" y="85466"/>
                  </a:lnTo>
                  <a:lnTo>
                    <a:pt x="4134829" y="55532"/>
                  </a:lnTo>
                  <a:lnTo>
                    <a:pt x="4104895" y="31474"/>
                  </a:lnTo>
                  <a:lnTo>
                    <a:pt x="4070061" y="14270"/>
                  </a:lnTo>
                  <a:lnTo>
                    <a:pt x="3999028" y="1783"/>
                  </a:lnTo>
                  <a:close/>
                </a:path>
                <a:path w="4190365" h="848360">
                  <a:moveTo>
                    <a:pt x="3899150" y="0"/>
                  </a:moveTo>
                  <a:lnTo>
                    <a:pt x="292505" y="0"/>
                  </a:lnTo>
                  <a:lnTo>
                    <a:pt x="236161" y="222"/>
                  </a:lnTo>
                  <a:lnTo>
                    <a:pt x="191494" y="1783"/>
                  </a:lnTo>
                  <a:lnTo>
                    <a:pt x="3999028" y="1783"/>
                  </a:lnTo>
                  <a:lnTo>
                    <a:pt x="3954745" y="222"/>
                  </a:lnTo>
                  <a:lnTo>
                    <a:pt x="3899150" y="0"/>
                  </a:lnTo>
                  <a:close/>
                </a:path>
              </a:pathLst>
            </a:custGeom>
            <a:solidFill>
              <a:srgbClr val="00D026">
                <a:alpha val="50000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/>
          <p:cNvSpPr txBox="1"/>
          <p:nvPr/>
        </p:nvSpPr>
        <p:spPr>
          <a:xfrm>
            <a:off x="8356600" y="3111500"/>
            <a:ext cx="261874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5">
                <a:solidFill>
                  <a:srgbClr val="FFFFFF"/>
                </a:solidFill>
                <a:latin typeface="Arial"/>
                <a:cs typeface="Arial"/>
              </a:rPr>
              <a:t>step02_build</a:t>
            </a:r>
            <a:endParaRPr sz="3600">
              <a:latin typeface="Arial"/>
              <a:cs typeface="Arial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5562017" y="3275660"/>
            <a:ext cx="1912620" cy="259079"/>
            <a:chOff x="5562017" y="3275660"/>
            <a:chExt cx="1912620" cy="259079"/>
          </a:xfrm>
        </p:grpSpPr>
        <p:sp>
          <p:nvSpPr>
            <p:cNvPr id="14" name="object 14"/>
            <p:cNvSpPr/>
            <p:nvPr/>
          </p:nvSpPr>
          <p:spPr>
            <a:xfrm>
              <a:off x="5562017" y="3405200"/>
              <a:ext cx="1685289" cy="0"/>
            </a:xfrm>
            <a:custGeom>
              <a:avLst/>
              <a:gdLst/>
              <a:ahLst/>
              <a:cxnLst/>
              <a:rect l="l" t="t" r="r" b="b"/>
              <a:pathLst>
                <a:path w="1685290" h="0">
                  <a:moveTo>
                    <a:pt x="0" y="0"/>
                  </a:moveTo>
                  <a:lnTo>
                    <a:pt x="1653396" y="0"/>
                  </a:lnTo>
                  <a:lnTo>
                    <a:pt x="1685146" y="0"/>
                  </a:lnTo>
                </a:path>
              </a:pathLst>
            </a:custGeom>
            <a:ln w="635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7215413" y="3275660"/>
              <a:ext cx="259079" cy="259079"/>
            </a:xfrm>
            <a:custGeom>
              <a:avLst/>
              <a:gdLst/>
              <a:ahLst/>
              <a:cxnLst/>
              <a:rect l="l" t="t" r="r" b="b"/>
              <a:pathLst>
                <a:path w="259079" h="259079">
                  <a:moveTo>
                    <a:pt x="0" y="0"/>
                  </a:moveTo>
                  <a:lnTo>
                    <a:pt x="0" y="259080"/>
                  </a:lnTo>
                  <a:lnTo>
                    <a:pt x="259080" y="1295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 txBox="1"/>
          <p:nvPr/>
        </p:nvSpPr>
        <p:spPr>
          <a:xfrm>
            <a:off x="1282700" y="3975100"/>
            <a:ext cx="7080884" cy="665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200" spc="-5">
                <a:latin typeface="Arial"/>
                <a:cs typeface="Arial"/>
              </a:rPr>
              <a:t>$JENKIN_HOME/workspaces</a:t>
            </a:r>
            <a:endParaRPr sz="4200">
              <a:latin typeface="Arial"/>
              <a:cs typeface="Arial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18" name="object 1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4975" cy="2073275"/>
          </a:xfrm>
          <a:prstGeom prst="rect"/>
        </p:spPr>
        <p:txBody>
          <a:bodyPr wrap="square" lIns="0" tIns="262255" rIns="0" bIns="0" rtlCol="0" vert="horz">
            <a:spAutoFit/>
          </a:bodyPr>
          <a:lstStyle/>
          <a:p>
            <a:pPr algn="ctr" marL="5715">
              <a:lnSpc>
                <a:spcPct val="100000"/>
              </a:lnSpc>
              <a:spcBef>
                <a:spcPts val="2065"/>
              </a:spcBef>
              <a:tabLst>
                <a:tab pos="2987040" algn="l"/>
                <a:tab pos="5109845" algn="l"/>
                <a:tab pos="7141845" algn="l"/>
              </a:tabLst>
            </a:pPr>
            <a:r>
              <a:rPr dirty="0" spc="-5"/>
              <a:t>Source	code	from	step01</a:t>
            </a:r>
          </a:p>
          <a:p>
            <a:pPr algn="ctr">
              <a:lnSpc>
                <a:spcPct val="100000"/>
              </a:lnSpc>
              <a:spcBef>
                <a:spcPts val="1320"/>
              </a:spcBef>
              <a:tabLst>
                <a:tab pos="2094230" algn="l"/>
                <a:tab pos="6193790" algn="l"/>
              </a:tabLst>
            </a:pPr>
            <a:r>
              <a:rPr dirty="0" sz="4300" spc="-5" b="0">
                <a:latin typeface="Arial"/>
                <a:cs typeface="Arial"/>
              </a:rPr>
              <a:t>General	</a:t>
            </a:r>
            <a:r>
              <a:rPr dirty="0" sz="4300" b="0">
                <a:latin typeface="Arial"/>
                <a:cs typeface="Arial"/>
              </a:rPr>
              <a:t>=&gt;</a:t>
            </a:r>
            <a:r>
              <a:rPr dirty="0" sz="4300" spc="-240" b="0">
                <a:latin typeface="Arial"/>
                <a:cs typeface="Arial"/>
              </a:rPr>
              <a:t> </a:t>
            </a:r>
            <a:r>
              <a:rPr dirty="0" sz="4300" b="0">
                <a:latin typeface="Arial"/>
                <a:cs typeface="Arial"/>
              </a:rPr>
              <a:t>Advances</a:t>
            </a:r>
            <a:r>
              <a:rPr dirty="0" sz="4300" spc="-5" b="0">
                <a:latin typeface="Arial"/>
                <a:cs typeface="Arial"/>
              </a:rPr>
              <a:t> </a:t>
            </a:r>
            <a:r>
              <a:rPr dirty="0" sz="4300" b="0">
                <a:latin typeface="Arial"/>
                <a:cs typeface="Arial"/>
              </a:rPr>
              <a:t>=&gt;	Use</a:t>
            </a:r>
            <a:r>
              <a:rPr dirty="0" sz="4300" spc="-35" b="0">
                <a:latin typeface="Arial"/>
                <a:cs typeface="Arial"/>
              </a:rPr>
              <a:t> </a:t>
            </a:r>
            <a:r>
              <a:rPr dirty="0" sz="4300" spc="-5" b="0">
                <a:latin typeface="Arial"/>
                <a:cs typeface="Arial"/>
              </a:rPr>
              <a:t>custom</a:t>
            </a:r>
            <a:r>
              <a:rPr dirty="0" sz="4300" spc="-40" b="0">
                <a:latin typeface="Arial"/>
                <a:cs typeface="Arial"/>
              </a:rPr>
              <a:t> </a:t>
            </a:r>
            <a:r>
              <a:rPr dirty="0" sz="4300" b="0">
                <a:latin typeface="Arial"/>
                <a:cs typeface="Arial"/>
              </a:rPr>
              <a:t>workspace</a:t>
            </a:r>
            <a:endParaRPr sz="430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49350" y="2692400"/>
            <a:ext cx="10706100" cy="436880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84200" y="7340600"/>
            <a:ext cx="11834495" cy="680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300" spc="-5">
                <a:solidFill>
                  <a:srgbClr val="C82506"/>
                </a:solidFill>
                <a:latin typeface="Arial"/>
                <a:cs typeface="Arial"/>
              </a:rPr>
              <a:t>${JENKINS_HOME}/workspace/step01_pullcode</a:t>
            </a:r>
            <a:endParaRPr sz="43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768600" y="139700"/>
            <a:ext cx="7476490" cy="1000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457960" algn="l"/>
              </a:tabLst>
            </a:pPr>
            <a:r>
              <a:rPr dirty="0" sz="6400" spc="-120" b="1">
                <a:latin typeface="Arial"/>
                <a:cs typeface="Arial"/>
              </a:rPr>
              <a:t>Try	</a:t>
            </a:r>
            <a:r>
              <a:rPr dirty="0" sz="6400" spc="-5" b="1">
                <a:latin typeface="Arial"/>
                <a:cs typeface="Arial"/>
              </a:rPr>
              <a:t>to</a:t>
            </a:r>
            <a:r>
              <a:rPr dirty="0" sz="6400" spc="-40" b="1">
                <a:latin typeface="Arial"/>
                <a:cs typeface="Arial"/>
              </a:rPr>
              <a:t> </a:t>
            </a:r>
            <a:r>
              <a:rPr dirty="0" sz="6400" spc="-5" b="1">
                <a:latin typeface="Arial"/>
                <a:cs typeface="Arial"/>
              </a:rPr>
              <a:t>manual</a:t>
            </a:r>
            <a:r>
              <a:rPr dirty="0" sz="6400" spc="-40" b="1">
                <a:latin typeface="Arial"/>
                <a:cs typeface="Arial"/>
              </a:rPr>
              <a:t> </a:t>
            </a:r>
            <a:r>
              <a:rPr dirty="0" sz="6400" spc="-5" b="1">
                <a:latin typeface="Arial"/>
                <a:cs typeface="Arial"/>
              </a:rPr>
              <a:t>build</a:t>
            </a:r>
            <a:endParaRPr sz="640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49784" y="2847037"/>
            <a:ext cx="7905230" cy="5312111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20700" y="1498600"/>
            <a:ext cx="11957050" cy="680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70890" algn="l"/>
                <a:tab pos="3898265" algn="l"/>
                <a:tab pos="5993130" algn="l"/>
                <a:tab pos="7359650" algn="l"/>
                <a:tab pos="7966709" algn="l"/>
                <a:tab pos="10000615" algn="l"/>
                <a:tab pos="11063605" algn="l"/>
              </a:tabLst>
            </a:pPr>
            <a:r>
              <a:rPr dirty="0" sz="4300">
                <a:latin typeface="Arial"/>
                <a:cs typeface="Arial"/>
              </a:rPr>
              <a:t>All	source code	</a:t>
            </a:r>
            <a:r>
              <a:rPr dirty="0" sz="4300" spc="-5">
                <a:latin typeface="Arial"/>
                <a:cs typeface="Arial"/>
              </a:rPr>
              <a:t>t</a:t>
            </a:r>
            <a:r>
              <a:rPr dirty="0" sz="4300">
                <a:latin typeface="Arial"/>
                <a:cs typeface="Arial"/>
              </a:rPr>
              <a:t>hat</a:t>
            </a:r>
            <a:r>
              <a:rPr dirty="0" sz="4300" spc="-5">
                <a:latin typeface="Arial"/>
                <a:cs typeface="Arial"/>
              </a:rPr>
              <a:t> </a:t>
            </a:r>
            <a:r>
              <a:rPr dirty="0" sz="4300">
                <a:latin typeface="Arial"/>
                <a:cs typeface="Arial"/>
              </a:rPr>
              <a:t>you	need	</a:t>
            </a:r>
            <a:r>
              <a:rPr dirty="0" sz="4300" spc="-5">
                <a:latin typeface="Arial"/>
                <a:cs typeface="Arial"/>
              </a:rPr>
              <a:t>t</a:t>
            </a:r>
            <a:r>
              <a:rPr dirty="0" sz="4300">
                <a:latin typeface="Arial"/>
                <a:cs typeface="Arial"/>
              </a:rPr>
              <a:t>o	compile	and	</a:t>
            </a:r>
            <a:r>
              <a:rPr dirty="0" sz="4300" spc="-5">
                <a:latin typeface="Arial"/>
                <a:cs typeface="Arial"/>
              </a:rPr>
              <a:t>t</a:t>
            </a:r>
            <a:r>
              <a:rPr dirty="0" sz="4300">
                <a:latin typeface="Arial"/>
                <a:cs typeface="Arial"/>
              </a:rPr>
              <a:t>est</a:t>
            </a:r>
            <a:endParaRPr sz="43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537200" y="139700"/>
            <a:ext cx="1922145" cy="1000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400" spc="-5" b="1">
                <a:latin typeface="Arial"/>
                <a:cs typeface="Arial"/>
              </a:rPr>
              <a:t>CD</a:t>
            </a:r>
            <a:r>
              <a:rPr dirty="0" sz="6400" spc="-90" b="1">
                <a:latin typeface="Arial"/>
                <a:cs typeface="Arial"/>
              </a:rPr>
              <a:t> </a:t>
            </a:r>
            <a:r>
              <a:rPr dirty="0" sz="6400" b="1">
                <a:latin typeface="Arial"/>
                <a:cs typeface="Arial"/>
              </a:rPr>
              <a:t>?</a:t>
            </a:r>
            <a:endParaRPr sz="640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26886" y="1378744"/>
            <a:ext cx="7551026" cy="7239396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38500" y="3505200"/>
            <a:ext cx="6530340" cy="1000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457960" algn="l"/>
                <a:tab pos="3354704" algn="l"/>
              </a:tabLst>
            </a:pPr>
            <a:r>
              <a:rPr dirty="0" spc="-120"/>
              <a:t>Try	</a:t>
            </a:r>
            <a:r>
              <a:rPr dirty="0" spc="-5"/>
              <a:t>it</a:t>
            </a:r>
            <a:r>
              <a:rPr dirty="0"/>
              <a:t> </a:t>
            </a:r>
            <a:r>
              <a:rPr dirty="0" spc="-5"/>
              <a:t>by	yourself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84300" y="3505200"/>
            <a:ext cx="10234295" cy="1000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Generate</a:t>
            </a:r>
            <a:r>
              <a:rPr dirty="0" spc="-10"/>
              <a:t> </a:t>
            </a:r>
            <a:r>
              <a:rPr dirty="0" spc="-5"/>
              <a:t>test</a:t>
            </a:r>
            <a:r>
              <a:rPr dirty="0" spc="-10"/>
              <a:t> </a:t>
            </a:r>
            <a:r>
              <a:rPr dirty="0" spc="-5"/>
              <a:t>result</a:t>
            </a:r>
            <a:r>
              <a:rPr dirty="0" spc="-10"/>
              <a:t> </a:t>
            </a:r>
            <a:r>
              <a:rPr dirty="0" spc="-5"/>
              <a:t>report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667000" y="139700"/>
            <a:ext cx="7660640" cy="1000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400" spc="-5" b="1">
                <a:latin typeface="Arial"/>
                <a:cs typeface="Arial"/>
              </a:rPr>
              <a:t>Generate</a:t>
            </a:r>
            <a:r>
              <a:rPr dirty="0" sz="6400" spc="-20" b="1">
                <a:latin typeface="Arial"/>
                <a:cs typeface="Arial"/>
              </a:rPr>
              <a:t> </a:t>
            </a:r>
            <a:r>
              <a:rPr dirty="0" sz="6400" spc="-5" b="1">
                <a:latin typeface="Arial"/>
                <a:cs typeface="Arial"/>
              </a:rPr>
              <a:t>test</a:t>
            </a:r>
            <a:r>
              <a:rPr dirty="0" sz="6400" spc="-25" b="1">
                <a:latin typeface="Arial"/>
                <a:cs typeface="Arial"/>
              </a:rPr>
              <a:t> </a:t>
            </a:r>
            <a:r>
              <a:rPr dirty="0" sz="6400" spc="-5" b="1">
                <a:latin typeface="Arial"/>
                <a:cs typeface="Arial"/>
              </a:rPr>
              <a:t>result</a:t>
            </a:r>
            <a:endParaRPr sz="6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03200" y="1320800"/>
            <a:ext cx="12592685" cy="680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294630" algn="l"/>
              </a:tabLst>
            </a:pPr>
            <a:r>
              <a:rPr dirty="0" sz="4300" spc="-5">
                <a:latin typeface="Arial"/>
                <a:cs typeface="Arial"/>
              </a:rPr>
              <a:t>Post-build</a:t>
            </a:r>
            <a:r>
              <a:rPr dirty="0" sz="4300" spc="-220">
                <a:latin typeface="Arial"/>
                <a:cs typeface="Arial"/>
              </a:rPr>
              <a:t> </a:t>
            </a:r>
            <a:r>
              <a:rPr dirty="0" sz="4300" spc="-5">
                <a:latin typeface="Arial"/>
                <a:cs typeface="Arial"/>
              </a:rPr>
              <a:t>Actions</a:t>
            </a:r>
            <a:r>
              <a:rPr dirty="0" sz="4300" spc="20">
                <a:latin typeface="Arial"/>
                <a:cs typeface="Arial"/>
              </a:rPr>
              <a:t> </a:t>
            </a:r>
            <a:r>
              <a:rPr dirty="0" sz="4300">
                <a:latin typeface="Arial"/>
                <a:cs typeface="Arial"/>
              </a:rPr>
              <a:t>=&gt;	Publish</a:t>
            </a:r>
            <a:r>
              <a:rPr dirty="0" sz="4300" spc="-20">
                <a:latin typeface="Arial"/>
                <a:cs typeface="Arial"/>
              </a:rPr>
              <a:t> </a:t>
            </a:r>
            <a:r>
              <a:rPr dirty="0" sz="4300">
                <a:latin typeface="Arial"/>
                <a:cs typeface="Arial"/>
              </a:rPr>
              <a:t>JUnit</a:t>
            </a:r>
            <a:r>
              <a:rPr dirty="0" sz="4300" spc="-25">
                <a:latin typeface="Arial"/>
                <a:cs typeface="Arial"/>
              </a:rPr>
              <a:t> </a:t>
            </a:r>
            <a:r>
              <a:rPr dirty="0" sz="4300" spc="-5">
                <a:latin typeface="Arial"/>
                <a:cs typeface="Arial"/>
              </a:rPr>
              <a:t>test</a:t>
            </a:r>
            <a:r>
              <a:rPr dirty="0" sz="4300" spc="-25">
                <a:latin typeface="Arial"/>
                <a:cs typeface="Arial"/>
              </a:rPr>
              <a:t> </a:t>
            </a:r>
            <a:r>
              <a:rPr dirty="0" sz="4300">
                <a:latin typeface="Arial"/>
                <a:cs typeface="Arial"/>
              </a:rPr>
              <a:t>result</a:t>
            </a:r>
            <a:r>
              <a:rPr dirty="0" sz="4300" spc="-25">
                <a:latin typeface="Arial"/>
                <a:cs typeface="Arial"/>
              </a:rPr>
              <a:t> </a:t>
            </a:r>
            <a:r>
              <a:rPr dirty="0" sz="4300">
                <a:latin typeface="Arial"/>
                <a:cs typeface="Arial"/>
              </a:rPr>
              <a:t>report</a:t>
            </a:r>
            <a:endParaRPr sz="43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67919" y="2767321"/>
            <a:ext cx="5268959" cy="532130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7903" y="2552700"/>
            <a:ext cx="12348992" cy="489148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667000" y="139700"/>
            <a:ext cx="7660640" cy="1000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Generate</a:t>
            </a:r>
            <a:r>
              <a:rPr dirty="0" spc="-20"/>
              <a:t> </a:t>
            </a:r>
            <a:r>
              <a:rPr dirty="0" spc="-5"/>
              <a:t>test</a:t>
            </a:r>
            <a:r>
              <a:rPr dirty="0" spc="-25"/>
              <a:t> </a:t>
            </a:r>
            <a:r>
              <a:rPr dirty="0" spc="-5"/>
              <a:t>result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  <p:sp>
        <p:nvSpPr>
          <p:cNvPr id="4" name="object 4"/>
          <p:cNvSpPr txBox="1"/>
          <p:nvPr/>
        </p:nvSpPr>
        <p:spPr>
          <a:xfrm>
            <a:off x="2362200" y="1320800"/>
            <a:ext cx="8291195" cy="680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198370" algn="l"/>
              </a:tabLst>
            </a:pPr>
            <a:r>
              <a:rPr dirty="0" sz="4300">
                <a:latin typeface="Arial"/>
                <a:cs typeface="Arial"/>
              </a:rPr>
              <a:t>Set </a:t>
            </a:r>
            <a:r>
              <a:rPr dirty="0" sz="4300" spc="-5">
                <a:latin typeface="Arial"/>
                <a:cs typeface="Arial"/>
              </a:rPr>
              <a:t>path	</a:t>
            </a:r>
            <a:r>
              <a:rPr dirty="0" sz="4300">
                <a:latin typeface="Arial"/>
                <a:cs typeface="Arial"/>
              </a:rPr>
              <a:t>of</a:t>
            </a:r>
            <a:r>
              <a:rPr dirty="0" sz="4300" spc="-10">
                <a:latin typeface="Arial"/>
                <a:cs typeface="Arial"/>
              </a:rPr>
              <a:t> </a:t>
            </a:r>
            <a:r>
              <a:rPr dirty="0" sz="4300" spc="-5">
                <a:latin typeface="Arial"/>
                <a:cs typeface="Arial"/>
              </a:rPr>
              <a:t>test</a:t>
            </a:r>
            <a:r>
              <a:rPr dirty="0" sz="4300" spc="-15">
                <a:latin typeface="Arial"/>
                <a:cs typeface="Arial"/>
              </a:rPr>
              <a:t> </a:t>
            </a:r>
            <a:r>
              <a:rPr dirty="0" sz="4300" spc="-5">
                <a:latin typeface="Arial"/>
                <a:cs typeface="Arial"/>
              </a:rPr>
              <a:t>reports</a:t>
            </a:r>
            <a:r>
              <a:rPr dirty="0" sz="4300" spc="-15">
                <a:latin typeface="Arial"/>
                <a:cs typeface="Arial"/>
              </a:rPr>
              <a:t> </a:t>
            </a:r>
            <a:r>
              <a:rPr dirty="0" sz="4300">
                <a:latin typeface="Arial"/>
                <a:cs typeface="Arial"/>
              </a:rPr>
              <a:t>(XML</a:t>
            </a:r>
            <a:r>
              <a:rPr dirty="0" sz="4300" spc="-165">
                <a:latin typeface="Arial"/>
                <a:cs typeface="Arial"/>
              </a:rPr>
              <a:t> </a:t>
            </a:r>
            <a:r>
              <a:rPr dirty="0" sz="4300" spc="-5">
                <a:latin typeface="Arial"/>
                <a:cs typeface="Arial"/>
              </a:rPr>
              <a:t>files)</a:t>
            </a:r>
            <a:endParaRPr sz="43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36959" y="3323200"/>
            <a:ext cx="11931015" cy="1937385"/>
          </a:xfrm>
          <a:prstGeom prst="rect">
            <a:avLst/>
          </a:prstGeom>
          <a:ln w="63500">
            <a:solidFill>
              <a:srgbClr val="C82506"/>
            </a:solidFill>
          </a:ln>
        </p:spPr>
        <p:txBody>
          <a:bodyPr wrap="square" lIns="0" tIns="245110" rIns="0" bIns="0" rtlCol="0" vert="horz">
            <a:spAutoFit/>
          </a:bodyPr>
          <a:lstStyle/>
          <a:p>
            <a:pPr marL="3615690">
              <a:lnSpc>
                <a:spcPct val="100000"/>
              </a:lnSpc>
              <a:spcBef>
                <a:spcPts val="1930"/>
              </a:spcBef>
            </a:pPr>
            <a:r>
              <a:rPr dirty="0" sz="4300" spc="-5">
                <a:solidFill>
                  <a:srgbClr val="C82506"/>
                </a:solidFill>
                <a:latin typeface="Arial"/>
                <a:cs typeface="Arial"/>
              </a:rPr>
              <a:t>target/surefire-reports/*.xml</a:t>
            </a:r>
            <a:endParaRPr sz="43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667000" y="139700"/>
            <a:ext cx="7660640" cy="1000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400" spc="-5" b="1">
                <a:latin typeface="Arial"/>
                <a:cs typeface="Arial"/>
              </a:rPr>
              <a:t>Generate</a:t>
            </a:r>
            <a:r>
              <a:rPr dirty="0" sz="6400" spc="-20" b="1">
                <a:latin typeface="Arial"/>
                <a:cs typeface="Arial"/>
              </a:rPr>
              <a:t> </a:t>
            </a:r>
            <a:r>
              <a:rPr dirty="0" sz="6400" spc="-5" b="1">
                <a:latin typeface="Arial"/>
                <a:cs typeface="Arial"/>
              </a:rPr>
              <a:t>test</a:t>
            </a:r>
            <a:r>
              <a:rPr dirty="0" sz="6400" spc="-25" b="1">
                <a:latin typeface="Arial"/>
                <a:cs typeface="Arial"/>
              </a:rPr>
              <a:t> </a:t>
            </a:r>
            <a:r>
              <a:rPr dirty="0" sz="6400" spc="-5" b="1">
                <a:latin typeface="Arial"/>
                <a:cs typeface="Arial"/>
              </a:rPr>
              <a:t>result</a:t>
            </a:r>
            <a:endParaRPr sz="6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752600" y="1320800"/>
            <a:ext cx="9497695" cy="680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136015" algn="l"/>
                <a:tab pos="7268209" algn="l"/>
              </a:tabLst>
            </a:pPr>
            <a:r>
              <a:rPr dirty="0" sz="4300">
                <a:latin typeface="Arial"/>
                <a:cs typeface="Arial"/>
              </a:rPr>
              <a:t>See	result</a:t>
            </a:r>
            <a:r>
              <a:rPr dirty="0" sz="4300" spc="10">
                <a:latin typeface="Arial"/>
                <a:cs typeface="Arial"/>
              </a:rPr>
              <a:t> </a:t>
            </a:r>
            <a:r>
              <a:rPr dirty="0" sz="4300">
                <a:latin typeface="Arial"/>
                <a:cs typeface="Arial"/>
              </a:rPr>
              <a:t>of</a:t>
            </a:r>
            <a:r>
              <a:rPr dirty="0" sz="4300" spc="10">
                <a:latin typeface="Arial"/>
                <a:cs typeface="Arial"/>
              </a:rPr>
              <a:t> </a:t>
            </a:r>
            <a:r>
              <a:rPr dirty="0" sz="4300" spc="-5">
                <a:latin typeface="Arial"/>
                <a:cs typeface="Arial"/>
              </a:rPr>
              <a:t>testing,</a:t>
            </a:r>
            <a:r>
              <a:rPr dirty="0" sz="4300" spc="10">
                <a:latin typeface="Arial"/>
                <a:cs typeface="Arial"/>
              </a:rPr>
              <a:t> </a:t>
            </a:r>
            <a:r>
              <a:rPr dirty="0" sz="4300" spc="-5">
                <a:latin typeface="Arial"/>
                <a:cs typeface="Arial"/>
              </a:rPr>
              <a:t>trending	</a:t>
            </a:r>
            <a:r>
              <a:rPr dirty="0" sz="4300">
                <a:latin typeface="Arial"/>
                <a:cs typeface="Arial"/>
              </a:rPr>
              <a:t>of</a:t>
            </a:r>
            <a:r>
              <a:rPr dirty="0" sz="4300" spc="-70">
                <a:latin typeface="Arial"/>
                <a:cs typeface="Arial"/>
              </a:rPr>
              <a:t> </a:t>
            </a:r>
            <a:r>
              <a:rPr dirty="0" sz="4300" spc="-5">
                <a:latin typeface="Arial"/>
                <a:cs typeface="Arial"/>
              </a:rPr>
              <a:t>testing</a:t>
            </a:r>
            <a:endParaRPr sz="43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4041" y="2560811"/>
            <a:ext cx="11036717" cy="524118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667000" y="139700"/>
            <a:ext cx="7660640" cy="1000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400" spc="-5" b="1">
                <a:latin typeface="Arial"/>
                <a:cs typeface="Arial"/>
              </a:rPr>
              <a:t>Generate</a:t>
            </a:r>
            <a:r>
              <a:rPr dirty="0" sz="6400" spc="-20" b="1">
                <a:latin typeface="Arial"/>
                <a:cs typeface="Arial"/>
              </a:rPr>
              <a:t> </a:t>
            </a:r>
            <a:r>
              <a:rPr dirty="0" sz="6400" spc="-5" b="1">
                <a:latin typeface="Arial"/>
                <a:cs typeface="Arial"/>
              </a:rPr>
              <a:t>test</a:t>
            </a:r>
            <a:r>
              <a:rPr dirty="0" sz="6400" spc="-25" b="1">
                <a:latin typeface="Arial"/>
                <a:cs typeface="Arial"/>
              </a:rPr>
              <a:t> </a:t>
            </a:r>
            <a:r>
              <a:rPr dirty="0" sz="6400" spc="-5" b="1">
                <a:latin typeface="Arial"/>
                <a:cs typeface="Arial"/>
              </a:rPr>
              <a:t>result</a:t>
            </a:r>
            <a:endParaRPr sz="6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79700" y="1320800"/>
            <a:ext cx="7646034" cy="680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560195" algn="l"/>
                <a:tab pos="4231640" algn="l"/>
              </a:tabLst>
            </a:pPr>
            <a:r>
              <a:rPr dirty="0" sz="4300" spc="-5">
                <a:latin typeface="Arial"/>
                <a:cs typeface="Arial"/>
              </a:rPr>
              <a:t>Detail	</a:t>
            </a:r>
            <a:r>
              <a:rPr dirty="0" sz="4300">
                <a:latin typeface="Arial"/>
                <a:cs typeface="Arial"/>
              </a:rPr>
              <a:t>of</a:t>
            </a:r>
            <a:r>
              <a:rPr dirty="0" sz="4300" spc="-5">
                <a:latin typeface="Arial"/>
                <a:cs typeface="Arial"/>
              </a:rPr>
              <a:t> </a:t>
            </a:r>
            <a:r>
              <a:rPr dirty="0" sz="4300">
                <a:latin typeface="Arial"/>
                <a:cs typeface="Arial"/>
              </a:rPr>
              <a:t>result</a:t>
            </a:r>
            <a:r>
              <a:rPr dirty="0" sz="4300" spc="-5">
                <a:latin typeface="Arial"/>
                <a:cs typeface="Arial"/>
              </a:rPr>
              <a:t> </a:t>
            </a:r>
            <a:r>
              <a:rPr dirty="0" sz="4300">
                <a:latin typeface="Arial"/>
                <a:cs typeface="Arial"/>
              </a:rPr>
              <a:t>in	each</a:t>
            </a:r>
            <a:r>
              <a:rPr dirty="0" sz="4300" spc="-95">
                <a:latin typeface="Arial"/>
                <a:cs typeface="Arial"/>
              </a:rPr>
              <a:t> </a:t>
            </a:r>
            <a:r>
              <a:rPr dirty="0" sz="4300">
                <a:latin typeface="Arial"/>
                <a:cs typeface="Arial"/>
              </a:rPr>
              <a:t>package</a:t>
            </a:r>
            <a:endParaRPr sz="43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89000" y="2765587"/>
            <a:ext cx="11303000" cy="331470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82600" y="3505200"/>
            <a:ext cx="12042140" cy="1000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885180" algn="l"/>
                <a:tab pos="9680575" algn="l"/>
              </a:tabLst>
            </a:pPr>
            <a:r>
              <a:rPr dirty="0" spc="-5"/>
              <a:t>G</a:t>
            </a:r>
            <a:r>
              <a:rPr dirty="0"/>
              <a:t>e</a:t>
            </a:r>
            <a:r>
              <a:rPr dirty="0" spc="-5"/>
              <a:t>n</a:t>
            </a:r>
            <a:r>
              <a:rPr dirty="0"/>
              <a:t>era</a:t>
            </a:r>
            <a:r>
              <a:rPr dirty="0" spc="-5"/>
              <a:t>t</a:t>
            </a:r>
            <a:r>
              <a:rPr dirty="0"/>
              <a:t>e c</a:t>
            </a:r>
            <a:r>
              <a:rPr dirty="0" spc="-5"/>
              <a:t>od</a:t>
            </a:r>
            <a:r>
              <a:rPr dirty="0"/>
              <a:t>e	c</a:t>
            </a:r>
            <a:r>
              <a:rPr dirty="0" spc="-5"/>
              <a:t>o</a:t>
            </a:r>
            <a:r>
              <a:rPr dirty="0"/>
              <a:t>vera</a:t>
            </a:r>
            <a:r>
              <a:rPr dirty="0" spc="-5"/>
              <a:t>g</a:t>
            </a:r>
            <a:r>
              <a:rPr dirty="0"/>
              <a:t>e	re</a:t>
            </a:r>
            <a:r>
              <a:rPr dirty="0" spc="-5"/>
              <a:t>po</a:t>
            </a:r>
            <a:r>
              <a:rPr dirty="0"/>
              <a:t>rt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89200" y="139700"/>
            <a:ext cx="8020050" cy="1000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270125" algn="l"/>
                <a:tab pos="6065520" algn="l"/>
              </a:tabLst>
            </a:pPr>
            <a:r>
              <a:rPr dirty="0" sz="6400" b="1">
                <a:latin typeface="Arial"/>
                <a:cs typeface="Arial"/>
              </a:rPr>
              <a:t>C</a:t>
            </a:r>
            <a:r>
              <a:rPr dirty="0" sz="6400" spc="-5" b="1">
                <a:latin typeface="Arial"/>
                <a:cs typeface="Arial"/>
              </a:rPr>
              <a:t>od</a:t>
            </a:r>
            <a:r>
              <a:rPr dirty="0" sz="6400" b="1">
                <a:latin typeface="Arial"/>
                <a:cs typeface="Arial"/>
              </a:rPr>
              <a:t>e	c</a:t>
            </a:r>
            <a:r>
              <a:rPr dirty="0" sz="6400" spc="-5" b="1">
                <a:latin typeface="Arial"/>
                <a:cs typeface="Arial"/>
              </a:rPr>
              <a:t>o</a:t>
            </a:r>
            <a:r>
              <a:rPr dirty="0" sz="6400" b="1">
                <a:latin typeface="Arial"/>
                <a:cs typeface="Arial"/>
              </a:rPr>
              <a:t>vera</a:t>
            </a:r>
            <a:r>
              <a:rPr dirty="0" sz="6400" spc="-5" b="1">
                <a:latin typeface="Arial"/>
                <a:cs typeface="Arial"/>
              </a:rPr>
              <a:t>g</a:t>
            </a:r>
            <a:r>
              <a:rPr dirty="0" sz="6400" b="1">
                <a:latin typeface="Arial"/>
                <a:cs typeface="Arial"/>
              </a:rPr>
              <a:t>e	</a:t>
            </a:r>
            <a:r>
              <a:rPr dirty="0" sz="6400" spc="-5" b="1">
                <a:latin typeface="Arial"/>
                <a:cs typeface="Arial"/>
              </a:rPr>
              <a:t>tool</a:t>
            </a:r>
            <a:r>
              <a:rPr dirty="0" sz="6400" b="1">
                <a:latin typeface="Arial"/>
                <a:cs typeface="Arial"/>
              </a:rPr>
              <a:t>s</a:t>
            </a:r>
            <a:endParaRPr sz="64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  <p:sp>
        <p:nvSpPr>
          <p:cNvPr id="3" name="object 3"/>
          <p:cNvSpPr txBox="1"/>
          <p:nvPr/>
        </p:nvSpPr>
        <p:spPr>
          <a:xfrm>
            <a:off x="5181600" y="1391919"/>
            <a:ext cx="2635250" cy="2209800"/>
          </a:xfrm>
          <a:prstGeom prst="rect">
            <a:avLst/>
          </a:prstGeom>
        </p:spPr>
        <p:txBody>
          <a:bodyPr wrap="square" lIns="0" tIns="6858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540"/>
              </a:spcBef>
            </a:pPr>
            <a:r>
              <a:rPr dirty="0" sz="4300" spc="-5" b="1">
                <a:latin typeface="Arial"/>
                <a:cs typeface="Arial"/>
              </a:rPr>
              <a:t>Cobertura</a:t>
            </a:r>
            <a:endParaRPr sz="4300">
              <a:latin typeface="Arial"/>
              <a:cs typeface="Arial"/>
            </a:endParaRPr>
          </a:p>
          <a:p>
            <a:pPr algn="ctr" marL="9525">
              <a:lnSpc>
                <a:spcPct val="100000"/>
              </a:lnSpc>
              <a:spcBef>
                <a:spcPts val="439"/>
              </a:spcBef>
            </a:pPr>
            <a:r>
              <a:rPr dirty="0" sz="4300">
                <a:latin typeface="Arial"/>
                <a:cs typeface="Arial"/>
              </a:rPr>
              <a:t>Jacoco</a:t>
            </a:r>
            <a:endParaRPr sz="4300">
              <a:latin typeface="Arial"/>
              <a:cs typeface="Arial"/>
            </a:endParaRPr>
          </a:p>
          <a:p>
            <a:pPr algn="ctr" marL="10160">
              <a:lnSpc>
                <a:spcPct val="100000"/>
              </a:lnSpc>
              <a:spcBef>
                <a:spcPts val="840"/>
              </a:spcBef>
            </a:pPr>
            <a:r>
              <a:rPr dirty="0" sz="4300">
                <a:latin typeface="Arial"/>
                <a:cs typeface="Arial"/>
              </a:rPr>
              <a:t>Clover</a:t>
            </a:r>
            <a:endParaRPr sz="43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30400" y="139700"/>
            <a:ext cx="9147175" cy="1000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696709" algn="l"/>
              </a:tabLst>
            </a:pPr>
            <a:r>
              <a:rPr dirty="0" spc="-5"/>
              <a:t>In</a:t>
            </a:r>
            <a:r>
              <a:rPr dirty="0"/>
              <a:t>s</a:t>
            </a:r>
            <a:r>
              <a:rPr dirty="0" spc="-5"/>
              <a:t>t</a:t>
            </a:r>
            <a:r>
              <a:rPr dirty="0"/>
              <a:t>a</a:t>
            </a:r>
            <a:r>
              <a:rPr dirty="0" spc="-5"/>
              <a:t>l</a:t>
            </a:r>
            <a:r>
              <a:rPr dirty="0"/>
              <a:t>l</a:t>
            </a:r>
            <a:r>
              <a:rPr dirty="0" spc="-5"/>
              <a:t> </a:t>
            </a:r>
            <a:r>
              <a:rPr dirty="0"/>
              <a:t>C</a:t>
            </a:r>
            <a:r>
              <a:rPr dirty="0" spc="-5"/>
              <a:t>ob</a:t>
            </a:r>
            <a:r>
              <a:rPr dirty="0"/>
              <a:t>er</a:t>
            </a:r>
            <a:r>
              <a:rPr dirty="0" spc="-5"/>
              <a:t>tu</a:t>
            </a:r>
            <a:r>
              <a:rPr dirty="0"/>
              <a:t>ra	</a:t>
            </a:r>
            <a:r>
              <a:rPr dirty="0" spc="-5"/>
              <a:t>plugi</a:t>
            </a:r>
            <a:r>
              <a:rPr dirty="0"/>
              <a:t>n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69950" y="2312647"/>
            <a:ext cx="11430000" cy="354330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76500" y="139700"/>
            <a:ext cx="8064500" cy="1000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Install</a:t>
            </a:r>
            <a:r>
              <a:rPr dirty="0" spc="-35"/>
              <a:t> </a:t>
            </a:r>
            <a:r>
              <a:rPr dirty="0" spc="-5"/>
              <a:t>Jacoco</a:t>
            </a:r>
            <a:r>
              <a:rPr dirty="0" spc="-30"/>
              <a:t> </a:t>
            </a:r>
            <a:r>
              <a:rPr dirty="0" spc="-5"/>
              <a:t>plugin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7250" y="2057400"/>
            <a:ext cx="11404600" cy="246380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537200" y="139700"/>
            <a:ext cx="1922145" cy="1000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400" spc="-5" b="1">
                <a:latin typeface="Arial"/>
                <a:cs typeface="Arial"/>
              </a:rPr>
              <a:t>CD</a:t>
            </a:r>
            <a:r>
              <a:rPr dirty="0" sz="6400" spc="-90" b="1">
                <a:latin typeface="Arial"/>
                <a:cs typeface="Arial"/>
              </a:rPr>
              <a:t> </a:t>
            </a:r>
            <a:r>
              <a:rPr dirty="0" sz="6400" b="1">
                <a:latin typeface="Arial"/>
                <a:cs typeface="Arial"/>
              </a:rPr>
              <a:t>?</a:t>
            </a:r>
            <a:endParaRPr sz="640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95132" y="1480362"/>
            <a:ext cx="11814534" cy="7036159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03500" y="139700"/>
            <a:ext cx="7793355" cy="1000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342255" algn="l"/>
              </a:tabLst>
            </a:pPr>
            <a:r>
              <a:rPr dirty="0" spc="-5"/>
              <a:t>In</a:t>
            </a:r>
            <a:r>
              <a:rPr dirty="0"/>
              <a:t>s</a:t>
            </a:r>
            <a:r>
              <a:rPr dirty="0" spc="-5"/>
              <a:t>t</a:t>
            </a:r>
            <a:r>
              <a:rPr dirty="0"/>
              <a:t>a</a:t>
            </a:r>
            <a:r>
              <a:rPr dirty="0" spc="-5"/>
              <a:t>l</a:t>
            </a:r>
            <a:r>
              <a:rPr dirty="0"/>
              <a:t>l</a:t>
            </a:r>
            <a:r>
              <a:rPr dirty="0" spc="-5"/>
              <a:t> </a:t>
            </a:r>
            <a:r>
              <a:rPr dirty="0"/>
              <a:t>C</a:t>
            </a:r>
            <a:r>
              <a:rPr dirty="0" spc="-5"/>
              <a:t>lo</a:t>
            </a:r>
            <a:r>
              <a:rPr dirty="0"/>
              <a:t>ver	</a:t>
            </a:r>
            <a:r>
              <a:rPr dirty="0" spc="-5"/>
              <a:t>plugi</a:t>
            </a:r>
            <a:r>
              <a:rPr dirty="0"/>
              <a:t>n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69950" y="2207572"/>
            <a:ext cx="11404600" cy="285750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20700" y="41407"/>
            <a:ext cx="11957050" cy="2442845"/>
          </a:xfrm>
          <a:prstGeom prst="rect"/>
        </p:spPr>
        <p:txBody>
          <a:bodyPr wrap="square" lIns="0" tIns="110489" rIns="0" bIns="0" rtlCol="0" vert="horz">
            <a:spAutoFit/>
          </a:bodyPr>
          <a:lstStyle/>
          <a:p>
            <a:pPr algn="ctr" marL="3175">
              <a:lnSpc>
                <a:spcPct val="100000"/>
              </a:lnSpc>
              <a:spcBef>
                <a:spcPts val="869"/>
              </a:spcBef>
              <a:tabLst>
                <a:tab pos="6596380" algn="l"/>
              </a:tabLst>
            </a:pPr>
            <a:r>
              <a:rPr dirty="0" spc="-5"/>
              <a:t>Using</a:t>
            </a:r>
            <a:r>
              <a:rPr dirty="0" spc="10"/>
              <a:t> </a:t>
            </a:r>
            <a:r>
              <a:rPr dirty="0" spc="-5"/>
              <a:t>Cobertura	in</a:t>
            </a:r>
            <a:r>
              <a:rPr dirty="0" spc="-45"/>
              <a:t> </a:t>
            </a:r>
            <a:r>
              <a:rPr dirty="0" spc="-5"/>
              <a:t>job</a:t>
            </a:r>
          </a:p>
          <a:p>
            <a:pPr algn="ctr" marL="12700" marR="5080">
              <a:lnSpc>
                <a:spcPts val="4900"/>
              </a:lnSpc>
              <a:spcBef>
                <a:spcPts val="880"/>
              </a:spcBef>
              <a:tabLst>
                <a:tab pos="5294630" algn="l"/>
              </a:tabLst>
            </a:pPr>
            <a:r>
              <a:rPr dirty="0" sz="4300" spc="-5" b="0">
                <a:latin typeface="Arial"/>
                <a:cs typeface="Arial"/>
              </a:rPr>
              <a:t>Post-build</a:t>
            </a:r>
            <a:r>
              <a:rPr dirty="0" sz="4300" spc="-220" b="0">
                <a:latin typeface="Arial"/>
                <a:cs typeface="Arial"/>
              </a:rPr>
              <a:t> </a:t>
            </a:r>
            <a:r>
              <a:rPr dirty="0" sz="4300" spc="-5" b="0">
                <a:latin typeface="Arial"/>
                <a:cs typeface="Arial"/>
              </a:rPr>
              <a:t>Actions</a:t>
            </a:r>
            <a:r>
              <a:rPr dirty="0" sz="4300" spc="20" b="0">
                <a:latin typeface="Arial"/>
                <a:cs typeface="Arial"/>
              </a:rPr>
              <a:t> </a:t>
            </a:r>
            <a:r>
              <a:rPr dirty="0" sz="4300" b="0">
                <a:latin typeface="Arial"/>
                <a:cs typeface="Arial"/>
              </a:rPr>
              <a:t>=&gt;	Publish</a:t>
            </a:r>
            <a:r>
              <a:rPr dirty="0" sz="4300" spc="-30" b="0">
                <a:latin typeface="Arial"/>
                <a:cs typeface="Arial"/>
              </a:rPr>
              <a:t> </a:t>
            </a:r>
            <a:r>
              <a:rPr dirty="0" sz="4300" spc="-5" b="0">
                <a:latin typeface="Arial"/>
                <a:cs typeface="Arial"/>
              </a:rPr>
              <a:t>cobertura</a:t>
            </a:r>
            <a:r>
              <a:rPr dirty="0" sz="4300" spc="-30" b="0">
                <a:latin typeface="Arial"/>
                <a:cs typeface="Arial"/>
              </a:rPr>
              <a:t> </a:t>
            </a:r>
            <a:r>
              <a:rPr dirty="0" sz="4300" b="0">
                <a:latin typeface="Arial"/>
                <a:cs typeface="Arial"/>
              </a:rPr>
              <a:t>coverage </a:t>
            </a:r>
            <a:r>
              <a:rPr dirty="0" sz="4300" spc="-1180" b="0">
                <a:latin typeface="Arial"/>
                <a:cs typeface="Arial"/>
              </a:rPr>
              <a:t> </a:t>
            </a:r>
            <a:r>
              <a:rPr dirty="0" sz="4300" b="0">
                <a:latin typeface="Arial"/>
                <a:cs typeface="Arial"/>
              </a:rPr>
              <a:t>report</a:t>
            </a:r>
            <a:endParaRPr sz="430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73341" y="2894409"/>
            <a:ext cx="5258118" cy="5693392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20700" y="41407"/>
            <a:ext cx="11957050" cy="2442845"/>
          </a:xfrm>
          <a:prstGeom prst="rect">
            <a:avLst/>
          </a:prstGeom>
        </p:spPr>
        <p:txBody>
          <a:bodyPr wrap="square" lIns="0" tIns="110489" rIns="0" bIns="0" rtlCol="0" vert="horz">
            <a:spAutoFit/>
          </a:bodyPr>
          <a:lstStyle/>
          <a:p>
            <a:pPr algn="ctr" marL="3175">
              <a:lnSpc>
                <a:spcPct val="100000"/>
              </a:lnSpc>
              <a:spcBef>
                <a:spcPts val="869"/>
              </a:spcBef>
              <a:tabLst>
                <a:tab pos="6596380" algn="l"/>
              </a:tabLst>
            </a:pPr>
            <a:r>
              <a:rPr dirty="0" sz="6400" spc="-5" b="1">
                <a:latin typeface="Arial"/>
                <a:cs typeface="Arial"/>
              </a:rPr>
              <a:t>Using</a:t>
            </a:r>
            <a:r>
              <a:rPr dirty="0" sz="6400" spc="10" b="1">
                <a:latin typeface="Arial"/>
                <a:cs typeface="Arial"/>
              </a:rPr>
              <a:t> </a:t>
            </a:r>
            <a:r>
              <a:rPr dirty="0" sz="6400" spc="-5" b="1">
                <a:latin typeface="Arial"/>
                <a:cs typeface="Arial"/>
              </a:rPr>
              <a:t>Cobertura	in</a:t>
            </a:r>
            <a:r>
              <a:rPr dirty="0" sz="6400" spc="-45" b="1">
                <a:latin typeface="Arial"/>
                <a:cs typeface="Arial"/>
              </a:rPr>
              <a:t> </a:t>
            </a:r>
            <a:r>
              <a:rPr dirty="0" sz="6400" spc="-5" b="1">
                <a:latin typeface="Arial"/>
                <a:cs typeface="Arial"/>
              </a:rPr>
              <a:t>job</a:t>
            </a:r>
            <a:endParaRPr sz="6400">
              <a:latin typeface="Arial"/>
              <a:cs typeface="Arial"/>
            </a:endParaRPr>
          </a:p>
          <a:p>
            <a:pPr algn="ctr" marL="12700" marR="5080">
              <a:lnSpc>
                <a:spcPts val="4900"/>
              </a:lnSpc>
              <a:spcBef>
                <a:spcPts val="880"/>
              </a:spcBef>
              <a:tabLst>
                <a:tab pos="5294630" algn="l"/>
              </a:tabLst>
            </a:pPr>
            <a:r>
              <a:rPr dirty="0" sz="4300" spc="-5">
                <a:latin typeface="Arial"/>
                <a:cs typeface="Arial"/>
              </a:rPr>
              <a:t>Post-build</a:t>
            </a:r>
            <a:r>
              <a:rPr dirty="0" sz="4300" spc="-220">
                <a:latin typeface="Arial"/>
                <a:cs typeface="Arial"/>
              </a:rPr>
              <a:t> </a:t>
            </a:r>
            <a:r>
              <a:rPr dirty="0" sz="4300" spc="-5">
                <a:latin typeface="Arial"/>
                <a:cs typeface="Arial"/>
              </a:rPr>
              <a:t>Actions</a:t>
            </a:r>
            <a:r>
              <a:rPr dirty="0" sz="4300" spc="20">
                <a:latin typeface="Arial"/>
                <a:cs typeface="Arial"/>
              </a:rPr>
              <a:t> </a:t>
            </a:r>
            <a:r>
              <a:rPr dirty="0" sz="4300">
                <a:latin typeface="Arial"/>
                <a:cs typeface="Arial"/>
              </a:rPr>
              <a:t>=&gt;	Publish</a:t>
            </a:r>
            <a:r>
              <a:rPr dirty="0" sz="4300" spc="-30">
                <a:latin typeface="Arial"/>
                <a:cs typeface="Arial"/>
              </a:rPr>
              <a:t> </a:t>
            </a:r>
            <a:r>
              <a:rPr dirty="0" sz="4300" spc="-5">
                <a:latin typeface="Arial"/>
                <a:cs typeface="Arial"/>
              </a:rPr>
              <a:t>cobertura</a:t>
            </a:r>
            <a:r>
              <a:rPr dirty="0" sz="4300" spc="-30">
                <a:latin typeface="Arial"/>
                <a:cs typeface="Arial"/>
              </a:rPr>
              <a:t> </a:t>
            </a:r>
            <a:r>
              <a:rPr dirty="0" sz="4300">
                <a:latin typeface="Arial"/>
                <a:cs typeface="Arial"/>
              </a:rPr>
              <a:t>coverage </a:t>
            </a:r>
            <a:r>
              <a:rPr dirty="0" sz="4300" spc="-1180">
                <a:latin typeface="Arial"/>
                <a:cs typeface="Arial"/>
              </a:rPr>
              <a:t> </a:t>
            </a:r>
            <a:r>
              <a:rPr dirty="0" sz="4300">
                <a:latin typeface="Arial"/>
                <a:cs typeface="Arial"/>
              </a:rPr>
              <a:t>report</a:t>
            </a:r>
            <a:endParaRPr sz="430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7473" y="2844229"/>
            <a:ext cx="12489851" cy="4909618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187700" y="3898900"/>
            <a:ext cx="8859520" cy="680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300" spc="-5">
                <a:solidFill>
                  <a:srgbClr val="C82506"/>
                </a:solidFill>
                <a:latin typeface="Arial"/>
                <a:cs typeface="Arial"/>
              </a:rPr>
              <a:t>**/target/site/cobertura/coverage.xml</a:t>
            </a:r>
            <a:endParaRPr sz="43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08200" y="139700"/>
            <a:ext cx="8785860" cy="1000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605270" algn="l"/>
              </a:tabLst>
            </a:pPr>
            <a:r>
              <a:rPr dirty="0" spc="-5"/>
              <a:t>Using</a:t>
            </a:r>
            <a:r>
              <a:rPr dirty="0" spc="10"/>
              <a:t> </a:t>
            </a:r>
            <a:r>
              <a:rPr dirty="0" spc="-5"/>
              <a:t>Cobertura	in</a:t>
            </a:r>
            <a:r>
              <a:rPr dirty="0" spc="-85"/>
              <a:t> </a:t>
            </a:r>
            <a:r>
              <a:rPr dirty="0" spc="-5"/>
              <a:t>job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854200" y="1485900"/>
            <a:ext cx="9305290" cy="680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352165" algn="l"/>
                <a:tab pos="5871845" algn="l"/>
              </a:tabLst>
            </a:pPr>
            <a:r>
              <a:rPr dirty="0" sz="4300">
                <a:latin typeface="Arial"/>
                <a:cs typeface="Arial"/>
              </a:rPr>
              <a:t>Advances</a:t>
            </a:r>
            <a:r>
              <a:rPr dirty="0" sz="4300" spc="-5">
                <a:latin typeface="Arial"/>
                <a:cs typeface="Arial"/>
              </a:rPr>
              <a:t> </a:t>
            </a:r>
            <a:r>
              <a:rPr dirty="0" sz="4300">
                <a:latin typeface="Arial"/>
                <a:cs typeface="Arial"/>
              </a:rPr>
              <a:t>=&gt;	Coverage	</a:t>
            </a:r>
            <a:r>
              <a:rPr dirty="0" sz="4300" spc="-5">
                <a:latin typeface="Arial"/>
                <a:cs typeface="Arial"/>
              </a:rPr>
              <a:t>Metric</a:t>
            </a:r>
            <a:r>
              <a:rPr dirty="0" sz="4300" spc="-145">
                <a:latin typeface="Arial"/>
                <a:cs typeface="Arial"/>
              </a:rPr>
              <a:t> </a:t>
            </a:r>
            <a:r>
              <a:rPr dirty="0" sz="4300" spc="-70">
                <a:latin typeface="Arial"/>
                <a:cs typeface="Arial"/>
              </a:rPr>
              <a:t>Targets</a:t>
            </a:r>
            <a:endParaRPr sz="43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0235" y="2962593"/>
            <a:ext cx="11804328" cy="4163011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244600" y="7683500"/>
            <a:ext cx="10526395" cy="680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300" spc="-80">
                <a:solidFill>
                  <a:srgbClr val="C82506"/>
                </a:solidFill>
                <a:latin typeface="Arial"/>
                <a:cs typeface="Arial"/>
              </a:rPr>
              <a:t>Target</a:t>
            </a:r>
            <a:r>
              <a:rPr dirty="0" sz="4300" spc="-15">
                <a:solidFill>
                  <a:srgbClr val="C82506"/>
                </a:solidFill>
                <a:latin typeface="Arial"/>
                <a:cs typeface="Arial"/>
              </a:rPr>
              <a:t> </a:t>
            </a:r>
            <a:r>
              <a:rPr dirty="0" sz="4300">
                <a:solidFill>
                  <a:srgbClr val="C82506"/>
                </a:solidFill>
                <a:latin typeface="Arial"/>
                <a:cs typeface="Arial"/>
              </a:rPr>
              <a:t>must</a:t>
            </a:r>
            <a:r>
              <a:rPr dirty="0" sz="4300" spc="-10">
                <a:solidFill>
                  <a:srgbClr val="C82506"/>
                </a:solidFill>
                <a:latin typeface="Arial"/>
                <a:cs typeface="Arial"/>
              </a:rPr>
              <a:t> </a:t>
            </a:r>
            <a:r>
              <a:rPr dirty="0" sz="4300">
                <a:solidFill>
                  <a:srgbClr val="C82506"/>
                </a:solidFill>
                <a:latin typeface="Arial"/>
                <a:cs typeface="Arial"/>
              </a:rPr>
              <a:t>come</a:t>
            </a:r>
            <a:r>
              <a:rPr dirty="0" sz="4300" spc="-10">
                <a:solidFill>
                  <a:srgbClr val="C82506"/>
                </a:solidFill>
                <a:latin typeface="Arial"/>
                <a:cs typeface="Arial"/>
              </a:rPr>
              <a:t> </a:t>
            </a:r>
            <a:r>
              <a:rPr dirty="0" sz="4300" spc="-5">
                <a:solidFill>
                  <a:srgbClr val="C82506"/>
                </a:solidFill>
                <a:latin typeface="Arial"/>
                <a:cs typeface="Arial"/>
              </a:rPr>
              <a:t>from</a:t>
            </a:r>
            <a:r>
              <a:rPr dirty="0" sz="4300" spc="-10">
                <a:solidFill>
                  <a:srgbClr val="C82506"/>
                </a:solidFill>
                <a:latin typeface="Arial"/>
                <a:cs typeface="Arial"/>
              </a:rPr>
              <a:t> </a:t>
            </a:r>
            <a:r>
              <a:rPr dirty="0" sz="4300" spc="-5">
                <a:solidFill>
                  <a:srgbClr val="C82506"/>
                </a:solidFill>
                <a:latin typeface="Arial"/>
                <a:cs typeface="Arial"/>
              </a:rPr>
              <a:t>from</a:t>
            </a:r>
            <a:r>
              <a:rPr dirty="0" sz="4300" spc="-10">
                <a:solidFill>
                  <a:srgbClr val="C82506"/>
                </a:solidFill>
                <a:latin typeface="Arial"/>
                <a:cs typeface="Arial"/>
              </a:rPr>
              <a:t> </a:t>
            </a:r>
            <a:r>
              <a:rPr dirty="0" sz="4300">
                <a:solidFill>
                  <a:srgbClr val="C82506"/>
                </a:solidFill>
                <a:latin typeface="Arial"/>
                <a:cs typeface="Arial"/>
              </a:rPr>
              <a:t>Deliver</a:t>
            </a:r>
            <a:r>
              <a:rPr dirty="0" sz="4300" spc="-15">
                <a:solidFill>
                  <a:srgbClr val="C82506"/>
                </a:solidFill>
                <a:latin typeface="Arial"/>
                <a:cs typeface="Arial"/>
              </a:rPr>
              <a:t> </a:t>
            </a:r>
            <a:r>
              <a:rPr dirty="0" sz="4300" spc="-5">
                <a:solidFill>
                  <a:srgbClr val="C82506"/>
                </a:solidFill>
                <a:latin typeface="Arial"/>
                <a:cs typeface="Arial"/>
              </a:rPr>
              <a:t>team</a:t>
            </a:r>
            <a:r>
              <a:rPr dirty="0" sz="4300" spc="-10">
                <a:solidFill>
                  <a:srgbClr val="C82506"/>
                </a:solidFill>
                <a:latin typeface="Arial"/>
                <a:cs typeface="Arial"/>
              </a:rPr>
              <a:t> </a:t>
            </a:r>
            <a:r>
              <a:rPr dirty="0" sz="4300" spc="-5">
                <a:solidFill>
                  <a:srgbClr val="C82506"/>
                </a:solidFill>
                <a:latin typeface="Arial"/>
                <a:cs typeface="Arial"/>
              </a:rPr>
              <a:t>!!</a:t>
            </a:r>
            <a:endParaRPr sz="43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68600" y="139700"/>
            <a:ext cx="7478395" cy="1000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684655" algn="l"/>
              </a:tabLst>
            </a:pPr>
            <a:r>
              <a:rPr dirty="0"/>
              <a:t>See	</a:t>
            </a:r>
            <a:r>
              <a:rPr dirty="0" spc="-5"/>
              <a:t>result</a:t>
            </a:r>
            <a:r>
              <a:rPr dirty="0" spc="-35"/>
              <a:t> </a:t>
            </a:r>
            <a:r>
              <a:rPr dirty="0" spc="-5"/>
              <a:t>of</a:t>
            </a:r>
            <a:r>
              <a:rPr dirty="0" spc="-30"/>
              <a:t> </a:t>
            </a:r>
            <a:r>
              <a:rPr dirty="0" spc="-5"/>
              <a:t>report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04255" y="1999915"/>
            <a:ext cx="12225020" cy="5047615"/>
            <a:chOff x="404255" y="1999915"/>
            <a:chExt cx="12225020" cy="504761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04255" y="1999915"/>
              <a:ext cx="12196288" cy="5047401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64223" y="4405388"/>
              <a:ext cx="1732280" cy="571500"/>
            </a:xfrm>
            <a:custGeom>
              <a:avLst/>
              <a:gdLst/>
              <a:ahLst/>
              <a:cxnLst/>
              <a:rect l="l" t="t" r="r" b="b"/>
              <a:pathLst>
                <a:path w="1732280" h="571500">
                  <a:moveTo>
                    <a:pt x="0" y="0"/>
                  </a:moveTo>
                  <a:lnTo>
                    <a:pt x="1732173" y="0"/>
                  </a:lnTo>
                  <a:lnTo>
                    <a:pt x="1732173" y="571500"/>
                  </a:lnTo>
                  <a:lnTo>
                    <a:pt x="0" y="571500"/>
                  </a:lnTo>
                  <a:lnTo>
                    <a:pt x="0" y="0"/>
                  </a:lnTo>
                  <a:close/>
                </a:path>
              </a:pathLst>
            </a:custGeom>
            <a:ln w="63500">
              <a:solidFill>
                <a:srgbClr val="C8250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4067310" y="3510009"/>
              <a:ext cx="1732280" cy="571500"/>
            </a:xfrm>
            <a:custGeom>
              <a:avLst/>
              <a:gdLst/>
              <a:ahLst/>
              <a:cxnLst/>
              <a:rect l="l" t="t" r="r" b="b"/>
              <a:pathLst>
                <a:path w="1732279" h="571500">
                  <a:moveTo>
                    <a:pt x="0" y="0"/>
                  </a:moveTo>
                  <a:lnTo>
                    <a:pt x="1732173" y="0"/>
                  </a:lnTo>
                  <a:lnTo>
                    <a:pt x="1732173" y="571500"/>
                  </a:lnTo>
                  <a:lnTo>
                    <a:pt x="0" y="571500"/>
                  </a:lnTo>
                  <a:lnTo>
                    <a:pt x="0" y="0"/>
                  </a:lnTo>
                  <a:close/>
                </a:path>
              </a:pathLst>
            </a:custGeom>
            <a:ln w="63500">
              <a:solidFill>
                <a:srgbClr val="C8250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7763342" y="3510009"/>
              <a:ext cx="4834255" cy="3293110"/>
            </a:xfrm>
            <a:custGeom>
              <a:avLst/>
              <a:gdLst/>
              <a:ahLst/>
              <a:cxnLst/>
              <a:rect l="l" t="t" r="r" b="b"/>
              <a:pathLst>
                <a:path w="4834255" h="3293109">
                  <a:moveTo>
                    <a:pt x="0" y="0"/>
                  </a:moveTo>
                  <a:lnTo>
                    <a:pt x="4833655" y="0"/>
                  </a:lnTo>
                  <a:lnTo>
                    <a:pt x="4833655" y="3292640"/>
                  </a:lnTo>
                  <a:lnTo>
                    <a:pt x="0" y="3292640"/>
                  </a:lnTo>
                  <a:lnTo>
                    <a:pt x="0" y="0"/>
                  </a:lnTo>
                  <a:close/>
                </a:path>
              </a:pathLst>
            </a:custGeom>
            <a:ln w="63500">
              <a:solidFill>
                <a:srgbClr val="C8250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9" name="object 9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68600" y="139700"/>
            <a:ext cx="7478395" cy="1000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684655" algn="l"/>
              </a:tabLst>
            </a:pPr>
            <a:r>
              <a:rPr dirty="0"/>
              <a:t>See	</a:t>
            </a:r>
            <a:r>
              <a:rPr dirty="0" spc="-5"/>
              <a:t>result</a:t>
            </a:r>
            <a:r>
              <a:rPr dirty="0" spc="-35"/>
              <a:t> </a:t>
            </a:r>
            <a:r>
              <a:rPr dirty="0" spc="-5"/>
              <a:t>of</a:t>
            </a:r>
            <a:r>
              <a:rPr dirty="0" spc="-30"/>
              <a:t> </a:t>
            </a:r>
            <a:r>
              <a:rPr dirty="0" spc="-5"/>
              <a:t>report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38204" y="1870525"/>
            <a:ext cx="7979133" cy="6255832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68600" y="139700"/>
            <a:ext cx="7478395" cy="1000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684655" algn="l"/>
              </a:tabLst>
            </a:pPr>
            <a:r>
              <a:rPr dirty="0"/>
              <a:t>See	</a:t>
            </a:r>
            <a:r>
              <a:rPr dirty="0" spc="-5"/>
              <a:t>result</a:t>
            </a:r>
            <a:r>
              <a:rPr dirty="0" spc="-35"/>
              <a:t> </a:t>
            </a:r>
            <a:r>
              <a:rPr dirty="0" spc="-5"/>
              <a:t>of</a:t>
            </a:r>
            <a:r>
              <a:rPr dirty="0" spc="-30"/>
              <a:t> </a:t>
            </a:r>
            <a:r>
              <a:rPr dirty="0" spc="-5"/>
              <a:t>report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9900" y="2007386"/>
            <a:ext cx="12141200" cy="403860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98800" y="2235200"/>
            <a:ext cx="6798309" cy="1000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818639" algn="l"/>
                <a:tab pos="4032250" algn="l"/>
              </a:tabLst>
            </a:pPr>
            <a:r>
              <a:rPr dirty="0" spc="-5"/>
              <a:t>One	more	thing</a:t>
            </a:r>
            <a:r>
              <a:rPr dirty="0" spc="-95"/>
              <a:t> </a:t>
            </a:r>
            <a:r>
              <a:rPr dirty="0" spc="-5"/>
              <a:t>!!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219893" y="4401829"/>
            <a:ext cx="4291965" cy="949960"/>
            <a:chOff x="1219893" y="4401829"/>
            <a:chExt cx="4291965" cy="94996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19893" y="4401829"/>
              <a:ext cx="4291961" cy="949941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57993" y="4452629"/>
              <a:ext cx="4190361" cy="848341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257993" y="4452628"/>
              <a:ext cx="4190365" cy="848360"/>
            </a:xfrm>
            <a:custGeom>
              <a:avLst/>
              <a:gdLst/>
              <a:ahLst/>
              <a:cxnLst/>
              <a:rect l="l" t="t" r="r" b="b"/>
              <a:pathLst>
                <a:path w="4190365" h="848360">
                  <a:moveTo>
                    <a:pt x="3899151" y="0"/>
                  </a:moveTo>
                  <a:lnTo>
                    <a:pt x="292506" y="0"/>
                  </a:lnTo>
                  <a:lnTo>
                    <a:pt x="236162" y="222"/>
                  </a:lnTo>
                  <a:lnTo>
                    <a:pt x="191494" y="1783"/>
                  </a:lnTo>
                  <a:lnTo>
                    <a:pt x="120299" y="14270"/>
                  </a:lnTo>
                  <a:lnTo>
                    <a:pt x="85465" y="31474"/>
                  </a:lnTo>
                  <a:lnTo>
                    <a:pt x="55531" y="55532"/>
                  </a:lnTo>
                  <a:lnTo>
                    <a:pt x="31474" y="85466"/>
                  </a:lnTo>
                  <a:lnTo>
                    <a:pt x="14270" y="120299"/>
                  </a:lnTo>
                  <a:lnTo>
                    <a:pt x="1778" y="191494"/>
                  </a:lnTo>
                  <a:lnTo>
                    <a:pt x="222" y="235616"/>
                  </a:lnTo>
                  <a:lnTo>
                    <a:pt x="0" y="291211"/>
                  </a:lnTo>
                  <a:lnTo>
                    <a:pt x="5" y="557131"/>
                  </a:lnTo>
                  <a:lnTo>
                    <a:pt x="222" y="612179"/>
                  </a:lnTo>
                  <a:lnTo>
                    <a:pt x="1783" y="656847"/>
                  </a:lnTo>
                  <a:lnTo>
                    <a:pt x="14270" y="728042"/>
                  </a:lnTo>
                  <a:lnTo>
                    <a:pt x="31474" y="762875"/>
                  </a:lnTo>
                  <a:lnTo>
                    <a:pt x="55531" y="792809"/>
                  </a:lnTo>
                  <a:lnTo>
                    <a:pt x="85465" y="816867"/>
                  </a:lnTo>
                  <a:lnTo>
                    <a:pt x="120299" y="834071"/>
                  </a:lnTo>
                  <a:lnTo>
                    <a:pt x="191332" y="846558"/>
                  </a:lnTo>
                  <a:lnTo>
                    <a:pt x="235615" y="848119"/>
                  </a:lnTo>
                  <a:lnTo>
                    <a:pt x="291210" y="848342"/>
                  </a:lnTo>
                  <a:lnTo>
                    <a:pt x="3897855" y="848342"/>
                  </a:lnTo>
                  <a:lnTo>
                    <a:pt x="3954199" y="848119"/>
                  </a:lnTo>
                  <a:lnTo>
                    <a:pt x="3998867" y="846558"/>
                  </a:lnTo>
                  <a:lnTo>
                    <a:pt x="4070062" y="834071"/>
                  </a:lnTo>
                  <a:lnTo>
                    <a:pt x="4104895" y="816867"/>
                  </a:lnTo>
                  <a:lnTo>
                    <a:pt x="4134829" y="792809"/>
                  </a:lnTo>
                  <a:lnTo>
                    <a:pt x="4158887" y="762875"/>
                  </a:lnTo>
                  <a:lnTo>
                    <a:pt x="4176091" y="728042"/>
                  </a:lnTo>
                  <a:lnTo>
                    <a:pt x="4188583" y="656847"/>
                  </a:lnTo>
                  <a:lnTo>
                    <a:pt x="4190139" y="612726"/>
                  </a:lnTo>
                  <a:lnTo>
                    <a:pt x="4190362" y="557131"/>
                  </a:lnTo>
                  <a:lnTo>
                    <a:pt x="4190356" y="291211"/>
                  </a:lnTo>
                  <a:lnTo>
                    <a:pt x="4190139" y="236162"/>
                  </a:lnTo>
                  <a:lnTo>
                    <a:pt x="4188578" y="191494"/>
                  </a:lnTo>
                  <a:lnTo>
                    <a:pt x="4176091" y="120299"/>
                  </a:lnTo>
                  <a:lnTo>
                    <a:pt x="4158887" y="85466"/>
                  </a:lnTo>
                  <a:lnTo>
                    <a:pt x="4134829" y="55532"/>
                  </a:lnTo>
                  <a:lnTo>
                    <a:pt x="4104895" y="31474"/>
                  </a:lnTo>
                  <a:lnTo>
                    <a:pt x="4070062" y="14270"/>
                  </a:lnTo>
                  <a:lnTo>
                    <a:pt x="3999029" y="1783"/>
                  </a:lnTo>
                  <a:lnTo>
                    <a:pt x="3954745" y="222"/>
                  </a:lnTo>
                  <a:lnTo>
                    <a:pt x="3899151" y="0"/>
                  </a:lnTo>
                  <a:close/>
                </a:path>
              </a:pathLst>
            </a:custGeom>
            <a:solidFill>
              <a:srgbClr val="00D026">
                <a:alpha val="50000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/>
          <p:nvPr/>
        </p:nvSpPr>
        <p:spPr>
          <a:xfrm>
            <a:off x="1676400" y="4584700"/>
            <a:ext cx="335597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5">
                <a:solidFill>
                  <a:srgbClr val="FFFFFF"/>
                </a:solidFill>
                <a:latin typeface="Arial"/>
                <a:cs typeface="Arial"/>
              </a:rPr>
              <a:t>step01_pullcode</a:t>
            </a:r>
            <a:endParaRPr sz="3600"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7518344" y="4401829"/>
            <a:ext cx="4291965" cy="949960"/>
            <a:chOff x="7518344" y="4401829"/>
            <a:chExt cx="4291965" cy="949960"/>
          </a:xfrm>
        </p:grpSpPr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518344" y="4401829"/>
              <a:ext cx="4291961" cy="949941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56444" y="4452629"/>
              <a:ext cx="4190361" cy="848341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7556444" y="4452628"/>
              <a:ext cx="4190365" cy="848360"/>
            </a:xfrm>
            <a:custGeom>
              <a:avLst/>
              <a:gdLst/>
              <a:ahLst/>
              <a:cxnLst/>
              <a:rect l="l" t="t" r="r" b="b"/>
              <a:pathLst>
                <a:path w="4190365" h="848360">
                  <a:moveTo>
                    <a:pt x="3899151" y="0"/>
                  </a:moveTo>
                  <a:lnTo>
                    <a:pt x="292505" y="0"/>
                  </a:lnTo>
                  <a:lnTo>
                    <a:pt x="236161" y="222"/>
                  </a:lnTo>
                  <a:lnTo>
                    <a:pt x="191494" y="1783"/>
                  </a:lnTo>
                  <a:lnTo>
                    <a:pt x="120299" y="14270"/>
                  </a:lnTo>
                  <a:lnTo>
                    <a:pt x="85466" y="31474"/>
                  </a:lnTo>
                  <a:lnTo>
                    <a:pt x="55532" y="55532"/>
                  </a:lnTo>
                  <a:lnTo>
                    <a:pt x="31474" y="85466"/>
                  </a:lnTo>
                  <a:lnTo>
                    <a:pt x="14270" y="120299"/>
                  </a:lnTo>
                  <a:lnTo>
                    <a:pt x="1778" y="191494"/>
                  </a:lnTo>
                  <a:lnTo>
                    <a:pt x="222" y="235616"/>
                  </a:lnTo>
                  <a:lnTo>
                    <a:pt x="0" y="291211"/>
                  </a:lnTo>
                  <a:lnTo>
                    <a:pt x="5" y="557131"/>
                  </a:lnTo>
                  <a:lnTo>
                    <a:pt x="222" y="612179"/>
                  </a:lnTo>
                  <a:lnTo>
                    <a:pt x="1783" y="656847"/>
                  </a:lnTo>
                  <a:lnTo>
                    <a:pt x="14270" y="728042"/>
                  </a:lnTo>
                  <a:lnTo>
                    <a:pt x="31474" y="762875"/>
                  </a:lnTo>
                  <a:lnTo>
                    <a:pt x="55532" y="792809"/>
                  </a:lnTo>
                  <a:lnTo>
                    <a:pt x="85466" y="816867"/>
                  </a:lnTo>
                  <a:lnTo>
                    <a:pt x="120299" y="834071"/>
                  </a:lnTo>
                  <a:lnTo>
                    <a:pt x="191332" y="846558"/>
                  </a:lnTo>
                  <a:lnTo>
                    <a:pt x="235616" y="848119"/>
                  </a:lnTo>
                  <a:lnTo>
                    <a:pt x="291211" y="848342"/>
                  </a:lnTo>
                  <a:lnTo>
                    <a:pt x="3897856" y="848342"/>
                  </a:lnTo>
                  <a:lnTo>
                    <a:pt x="3954199" y="848119"/>
                  </a:lnTo>
                  <a:lnTo>
                    <a:pt x="3998866" y="846558"/>
                  </a:lnTo>
                  <a:lnTo>
                    <a:pt x="4070061" y="834071"/>
                  </a:lnTo>
                  <a:lnTo>
                    <a:pt x="4104895" y="816867"/>
                  </a:lnTo>
                  <a:lnTo>
                    <a:pt x="4134829" y="792809"/>
                  </a:lnTo>
                  <a:lnTo>
                    <a:pt x="4158887" y="762875"/>
                  </a:lnTo>
                  <a:lnTo>
                    <a:pt x="4176091" y="728042"/>
                  </a:lnTo>
                  <a:lnTo>
                    <a:pt x="4188583" y="656847"/>
                  </a:lnTo>
                  <a:lnTo>
                    <a:pt x="4190138" y="612726"/>
                  </a:lnTo>
                  <a:lnTo>
                    <a:pt x="4190361" y="557131"/>
                  </a:lnTo>
                  <a:lnTo>
                    <a:pt x="4190356" y="291211"/>
                  </a:lnTo>
                  <a:lnTo>
                    <a:pt x="4190138" y="236162"/>
                  </a:lnTo>
                  <a:lnTo>
                    <a:pt x="4188577" y="191494"/>
                  </a:lnTo>
                  <a:lnTo>
                    <a:pt x="4176091" y="120299"/>
                  </a:lnTo>
                  <a:lnTo>
                    <a:pt x="4158887" y="85466"/>
                  </a:lnTo>
                  <a:lnTo>
                    <a:pt x="4134829" y="55532"/>
                  </a:lnTo>
                  <a:lnTo>
                    <a:pt x="4104895" y="31474"/>
                  </a:lnTo>
                  <a:lnTo>
                    <a:pt x="4070061" y="14270"/>
                  </a:lnTo>
                  <a:lnTo>
                    <a:pt x="3999028" y="1783"/>
                  </a:lnTo>
                  <a:lnTo>
                    <a:pt x="3954745" y="222"/>
                  </a:lnTo>
                  <a:lnTo>
                    <a:pt x="3899151" y="0"/>
                  </a:lnTo>
                  <a:close/>
                </a:path>
              </a:pathLst>
            </a:custGeom>
            <a:solidFill>
              <a:srgbClr val="00D026">
                <a:alpha val="50000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/>
          <p:cNvSpPr txBox="1"/>
          <p:nvPr/>
        </p:nvSpPr>
        <p:spPr>
          <a:xfrm>
            <a:off x="8343900" y="4584700"/>
            <a:ext cx="261874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5">
                <a:solidFill>
                  <a:srgbClr val="FFFFFF"/>
                </a:solidFill>
                <a:latin typeface="Arial"/>
                <a:cs typeface="Arial"/>
              </a:rPr>
              <a:t>step02_build</a:t>
            </a:r>
            <a:endParaRPr sz="3600">
              <a:latin typeface="Arial"/>
              <a:cs typeface="Arial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5546162" y="4747259"/>
            <a:ext cx="1912620" cy="259079"/>
            <a:chOff x="5546162" y="4747259"/>
            <a:chExt cx="1912620" cy="259079"/>
          </a:xfrm>
        </p:grpSpPr>
        <p:sp>
          <p:nvSpPr>
            <p:cNvPr id="14" name="object 14"/>
            <p:cNvSpPr/>
            <p:nvPr/>
          </p:nvSpPr>
          <p:spPr>
            <a:xfrm>
              <a:off x="5546162" y="4876799"/>
              <a:ext cx="1685289" cy="0"/>
            </a:xfrm>
            <a:custGeom>
              <a:avLst/>
              <a:gdLst/>
              <a:ahLst/>
              <a:cxnLst/>
              <a:rect l="l" t="t" r="r" b="b"/>
              <a:pathLst>
                <a:path w="1685290" h="0">
                  <a:moveTo>
                    <a:pt x="0" y="0"/>
                  </a:moveTo>
                  <a:lnTo>
                    <a:pt x="1653396" y="0"/>
                  </a:lnTo>
                  <a:lnTo>
                    <a:pt x="1685146" y="0"/>
                  </a:lnTo>
                </a:path>
              </a:pathLst>
            </a:custGeom>
            <a:ln w="635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7199558" y="4747259"/>
              <a:ext cx="259079" cy="259079"/>
            </a:xfrm>
            <a:custGeom>
              <a:avLst/>
              <a:gdLst/>
              <a:ahLst/>
              <a:cxnLst/>
              <a:rect l="l" t="t" r="r" b="b"/>
              <a:pathLst>
                <a:path w="259079" h="259079">
                  <a:moveTo>
                    <a:pt x="0" y="0"/>
                  </a:moveTo>
                  <a:lnTo>
                    <a:pt x="0" y="259079"/>
                  </a:lnTo>
                  <a:lnTo>
                    <a:pt x="259079" y="1295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17" name="object 1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654300" y="139700"/>
            <a:ext cx="7702550" cy="1000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527550" algn="l"/>
              </a:tabLst>
            </a:pPr>
            <a:r>
              <a:rPr dirty="0" sz="6400" spc="-5" b="1">
                <a:latin typeface="Arial"/>
                <a:cs typeface="Arial"/>
              </a:rPr>
              <a:t>Build</a:t>
            </a:r>
            <a:r>
              <a:rPr dirty="0" sz="6400" b="1">
                <a:latin typeface="Arial"/>
                <a:cs typeface="Arial"/>
              </a:rPr>
              <a:t> </a:t>
            </a:r>
            <a:r>
              <a:rPr dirty="0" sz="6400" spc="-5" b="1">
                <a:latin typeface="Arial"/>
                <a:cs typeface="Arial"/>
              </a:rPr>
              <a:t>other	projects</a:t>
            </a:r>
            <a:endParaRPr sz="6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524000" y="1353819"/>
            <a:ext cx="9952355" cy="1625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800100">
              <a:lnSpc>
                <a:spcPct val="122100"/>
              </a:lnSpc>
              <a:spcBef>
                <a:spcPts val="100"/>
              </a:spcBef>
              <a:tabLst>
                <a:tab pos="2592705" algn="l"/>
                <a:tab pos="3909060" algn="l"/>
                <a:tab pos="5264150" algn="l"/>
                <a:tab pos="6630670" algn="l"/>
              </a:tabLst>
            </a:pPr>
            <a:r>
              <a:rPr dirty="0" sz="4300" spc="-5">
                <a:latin typeface="Arial"/>
                <a:cs typeface="Arial"/>
              </a:rPr>
              <a:t>Configure</a:t>
            </a:r>
            <a:r>
              <a:rPr dirty="0" sz="4300" spc="20">
                <a:latin typeface="Arial"/>
                <a:cs typeface="Arial"/>
              </a:rPr>
              <a:t> </a:t>
            </a:r>
            <a:r>
              <a:rPr dirty="0" sz="4300">
                <a:latin typeface="Arial"/>
                <a:cs typeface="Arial"/>
              </a:rPr>
              <a:t>in	</a:t>
            </a:r>
            <a:r>
              <a:rPr dirty="0" sz="4300" spc="-20">
                <a:latin typeface="Arial"/>
                <a:cs typeface="Arial"/>
              </a:rPr>
              <a:t>job’s</a:t>
            </a:r>
            <a:r>
              <a:rPr dirty="0" sz="4300" spc="-10">
                <a:latin typeface="Arial"/>
                <a:cs typeface="Arial"/>
              </a:rPr>
              <a:t> </a:t>
            </a:r>
            <a:r>
              <a:rPr dirty="0" sz="4300" spc="-5">
                <a:latin typeface="Arial"/>
                <a:cs typeface="Arial"/>
              </a:rPr>
              <a:t>step01_pullcode </a:t>
            </a:r>
            <a:r>
              <a:rPr dirty="0" sz="4300">
                <a:latin typeface="Arial"/>
                <a:cs typeface="Arial"/>
              </a:rPr>
              <a:t> </a:t>
            </a:r>
            <a:r>
              <a:rPr dirty="0" sz="4300" spc="-5">
                <a:latin typeface="Arial"/>
                <a:cs typeface="Arial"/>
              </a:rPr>
              <a:t>Post-build	actions</a:t>
            </a:r>
            <a:r>
              <a:rPr dirty="0" sz="4300" spc="10">
                <a:latin typeface="Arial"/>
                <a:cs typeface="Arial"/>
              </a:rPr>
              <a:t> </a:t>
            </a:r>
            <a:r>
              <a:rPr dirty="0" sz="4300">
                <a:latin typeface="Arial"/>
                <a:cs typeface="Arial"/>
              </a:rPr>
              <a:t>=&gt;	Build	</a:t>
            </a:r>
            <a:r>
              <a:rPr dirty="0" sz="4300" spc="-5">
                <a:latin typeface="Arial"/>
                <a:cs typeface="Arial"/>
              </a:rPr>
              <a:t>other</a:t>
            </a:r>
            <a:r>
              <a:rPr dirty="0" sz="4300" spc="-50">
                <a:latin typeface="Arial"/>
                <a:cs typeface="Arial"/>
              </a:rPr>
              <a:t> </a:t>
            </a:r>
            <a:r>
              <a:rPr dirty="0" sz="4300" spc="-5">
                <a:latin typeface="Arial"/>
                <a:cs typeface="Arial"/>
              </a:rPr>
              <a:t>projects</a:t>
            </a:r>
            <a:endParaRPr sz="43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92044" y="3224217"/>
            <a:ext cx="4620712" cy="5380893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654300" y="139700"/>
            <a:ext cx="7702550" cy="1000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527550" algn="l"/>
              </a:tabLst>
            </a:pPr>
            <a:r>
              <a:rPr dirty="0" sz="6400" spc="-5" b="1">
                <a:latin typeface="Arial"/>
                <a:cs typeface="Arial"/>
              </a:rPr>
              <a:t>Build</a:t>
            </a:r>
            <a:r>
              <a:rPr dirty="0" sz="6400" b="1">
                <a:latin typeface="Arial"/>
                <a:cs typeface="Arial"/>
              </a:rPr>
              <a:t> </a:t>
            </a:r>
            <a:r>
              <a:rPr dirty="0" sz="6400" spc="-5" b="1">
                <a:latin typeface="Arial"/>
                <a:cs typeface="Arial"/>
              </a:rPr>
              <a:t>other	projects</a:t>
            </a:r>
            <a:endParaRPr sz="6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778000" y="1498600"/>
            <a:ext cx="9452610" cy="680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411095" algn="l"/>
                <a:tab pos="6341745" algn="l"/>
              </a:tabLst>
            </a:pPr>
            <a:r>
              <a:rPr dirty="0" sz="4300" spc="-5">
                <a:latin typeface="Arial"/>
                <a:cs typeface="Arial"/>
              </a:rPr>
              <a:t>Specified	</a:t>
            </a:r>
            <a:r>
              <a:rPr dirty="0" sz="4300">
                <a:latin typeface="Arial"/>
                <a:cs typeface="Arial"/>
              </a:rPr>
              <a:t>project</a:t>
            </a:r>
            <a:r>
              <a:rPr dirty="0" sz="4300" spc="-5">
                <a:latin typeface="Arial"/>
                <a:cs typeface="Arial"/>
              </a:rPr>
              <a:t> </a:t>
            </a:r>
            <a:r>
              <a:rPr dirty="0" sz="4300">
                <a:latin typeface="Arial"/>
                <a:cs typeface="Arial"/>
              </a:rPr>
              <a:t>name =	</a:t>
            </a:r>
            <a:r>
              <a:rPr dirty="0" sz="4300" spc="-5">
                <a:latin typeface="Arial"/>
                <a:cs typeface="Arial"/>
              </a:rPr>
              <a:t>step02_build</a:t>
            </a:r>
            <a:endParaRPr sz="43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0042" y="3124200"/>
            <a:ext cx="12304713" cy="3655651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40000" y="139700"/>
            <a:ext cx="7928609" cy="1000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752340" algn="l"/>
              </a:tabLst>
            </a:pPr>
            <a:r>
              <a:rPr dirty="0" spc="-5"/>
              <a:t>Continuous	Delivery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12998" y="1822014"/>
            <a:ext cx="9578803" cy="6720584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2900" y="165100"/>
            <a:ext cx="12325350" cy="939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367790" algn="l"/>
                <a:tab pos="6341110" algn="l"/>
              </a:tabLst>
            </a:pPr>
            <a:r>
              <a:rPr dirty="0" sz="6000" spc="-114" b="1">
                <a:latin typeface="Arial"/>
                <a:cs typeface="Arial"/>
              </a:rPr>
              <a:t>Try	</a:t>
            </a:r>
            <a:r>
              <a:rPr dirty="0" sz="6000" b="1">
                <a:latin typeface="Arial"/>
                <a:cs typeface="Arial"/>
              </a:rPr>
              <a:t>to</a:t>
            </a:r>
            <a:r>
              <a:rPr dirty="0" sz="6000" spc="-5" b="1">
                <a:latin typeface="Arial"/>
                <a:cs typeface="Arial"/>
              </a:rPr>
              <a:t> build</a:t>
            </a:r>
            <a:r>
              <a:rPr dirty="0" sz="6000" b="1">
                <a:latin typeface="Arial"/>
                <a:cs typeface="Arial"/>
              </a:rPr>
              <a:t> </a:t>
            </a:r>
            <a:r>
              <a:rPr dirty="0" sz="6000" spc="-5" b="1">
                <a:latin typeface="Arial"/>
                <a:cs typeface="Arial"/>
              </a:rPr>
              <a:t>job </a:t>
            </a:r>
            <a:r>
              <a:rPr dirty="0" sz="6000" b="1">
                <a:latin typeface="Arial"/>
                <a:cs typeface="Arial"/>
              </a:rPr>
              <a:t>=	</a:t>
            </a:r>
            <a:r>
              <a:rPr dirty="0" sz="6000" spc="-5" b="1">
                <a:latin typeface="Arial"/>
                <a:cs typeface="Arial"/>
              </a:rPr>
              <a:t>step01_pullcode</a:t>
            </a:r>
            <a:endParaRPr sz="60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695700" y="1498600"/>
            <a:ext cx="5610225" cy="680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300" spc="-5">
                <a:latin typeface="Arial"/>
                <a:cs typeface="Arial"/>
              </a:rPr>
              <a:t>Downstream</a:t>
            </a:r>
            <a:r>
              <a:rPr dirty="0" sz="4300" spc="-15">
                <a:latin typeface="Arial"/>
                <a:cs typeface="Arial"/>
              </a:rPr>
              <a:t> </a:t>
            </a:r>
            <a:r>
              <a:rPr dirty="0" sz="4300" spc="-5">
                <a:latin typeface="Arial"/>
                <a:cs typeface="Arial"/>
              </a:rPr>
              <a:t>projects</a:t>
            </a:r>
            <a:r>
              <a:rPr dirty="0" sz="4300" spc="-15">
                <a:latin typeface="Arial"/>
                <a:cs typeface="Arial"/>
              </a:rPr>
              <a:t> </a:t>
            </a:r>
            <a:r>
              <a:rPr dirty="0" sz="4300">
                <a:latin typeface="Arial"/>
                <a:cs typeface="Arial"/>
              </a:rPr>
              <a:t>?</a:t>
            </a:r>
            <a:endParaRPr sz="43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232307" y="2881521"/>
            <a:ext cx="10540365" cy="5270500"/>
            <a:chOff x="1232307" y="2881521"/>
            <a:chExt cx="10540365" cy="527050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32307" y="2881521"/>
              <a:ext cx="10540184" cy="5270092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6536488" y="6988822"/>
              <a:ext cx="3481070" cy="1131570"/>
            </a:xfrm>
            <a:custGeom>
              <a:avLst/>
              <a:gdLst/>
              <a:ahLst/>
              <a:cxnLst/>
              <a:rect l="l" t="t" r="r" b="b"/>
              <a:pathLst>
                <a:path w="3481070" h="1131570">
                  <a:moveTo>
                    <a:pt x="0" y="0"/>
                  </a:moveTo>
                  <a:lnTo>
                    <a:pt x="3480528" y="0"/>
                  </a:lnTo>
                  <a:lnTo>
                    <a:pt x="3480528" y="1131041"/>
                  </a:lnTo>
                  <a:lnTo>
                    <a:pt x="0" y="1131041"/>
                  </a:lnTo>
                  <a:lnTo>
                    <a:pt x="0" y="0"/>
                  </a:lnTo>
                  <a:close/>
                </a:path>
              </a:pathLst>
            </a:custGeom>
            <a:ln w="63500">
              <a:solidFill>
                <a:srgbClr val="C8250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8" name="object 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734501" y="2586360"/>
            <a:ext cx="9535795" cy="5771515"/>
            <a:chOff x="1734501" y="2586360"/>
            <a:chExt cx="9535795" cy="57715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34501" y="2586360"/>
              <a:ext cx="9535798" cy="577094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585190" y="7174710"/>
              <a:ext cx="3481070" cy="1131570"/>
            </a:xfrm>
            <a:custGeom>
              <a:avLst/>
              <a:gdLst/>
              <a:ahLst/>
              <a:cxnLst/>
              <a:rect l="l" t="t" r="r" b="b"/>
              <a:pathLst>
                <a:path w="3481070" h="1131570">
                  <a:moveTo>
                    <a:pt x="0" y="0"/>
                  </a:moveTo>
                  <a:lnTo>
                    <a:pt x="3480528" y="0"/>
                  </a:lnTo>
                  <a:lnTo>
                    <a:pt x="3480528" y="1131041"/>
                  </a:lnTo>
                  <a:lnTo>
                    <a:pt x="0" y="1131041"/>
                  </a:lnTo>
                  <a:lnTo>
                    <a:pt x="0" y="0"/>
                  </a:lnTo>
                  <a:close/>
                </a:path>
              </a:pathLst>
            </a:custGeom>
            <a:ln w="63500">
              <a:solidFill>
                <a:srgbClr val="C8250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3378200" y="165100"/>
            <a:ext cx="6251575" cy="939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579880" algn="l"/>
              </a:tabLst>
            </a:pPr>
            <a:r>
              <a:rPr dirty="0" sz="6000" b="1">
                <a:latin typeface="Arial"/>
                <a:cs typeface="Arial"/>
              </a:rPr>
              <a:t>See	</a:t>
            </a:r>
            <a:r>
              <a:rPr dirty="0" sz="6000" spc="-5" b="1">
                <a:latin typeface="Arial"/>
                <a:cs typeface="Arial"/>
              </a:rPr>
              <a:t>step02_build</a:t>
            </a:r>
            <a:endParaRPr sz="60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8" name="object 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  <p:sp>
        <p:nvSpPr>
          <p:cNvPr id="6" name="object 6"/>
          <p:cNvSpPr txBox="1"/>
          <p:nvPr/>
        </p:nvSpPr>
        <p:spPr>
          <a:xfrm>
            <a:off x="4051300" y="1397000"/>
            <a:ext cx="4912360" cy="680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300" spc="-5">
                <a:latin typeface="Arial"/>
                <a:cs typeface="Arial"/>
              </a:rPr>
              <a:t>Upstream</a:t>
            </a:r>
            <a:r>
              <a:rPr dirty="0" sz="4300" spc="-20">
                <a:latin typeface="Arial"/>
                <a:cs typeface="Arial"/>
              </a:rPr>
              <a:t> </a:t>
            </a:r>
            <a:r>
              <a:rPr dirty="0" sz="4300" spc="-5">
                <a:latin typeface="Arial"/>
                <a:cs typeface="Arial"/>
              </a:rPr>
              <a:t>projects</a:t>
            </a:r>
            <a:r>
              <a:rPr dirty="0" sz="4300" spc="-20">
                <a:latin typeface="Arial"/>
                <a:cs typeface="Arial"/>
              </a:rPr>
              <a:t> </a:t>
            </a:r>
            <a:r>
              <a:rPr dirty="0" sz="4300">
                <a:latin typeface="Arial"/>
                <a:cs typeface="Arial"/>
              </a:rPr>
              <a:t>?</a:t>
            </a:r>
            <a:endParaRPr sz="43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14600" y="2235200"/>
            <a:ext cx="7975600" cy="1000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800600" algn="l"/>
                <a:tab pos="7465695" algn="l"/>
              </a:tabLst>
            </a:pPr>
            <a:r>
              <a:rPr dirty="0"/>
              <a:t>Need</a:t>
            </a:r>
            <a:r>
              <a:rPr dirty="0" spc="-5"/>
              <a:t> t</a:t>
            </a:r>
            <a:r>
              <a:rPr dirty="0"/>
              <a:t>o</a:t>
            </a:r>
            <a:r>
              <a:rPr dirty="0" spc="-5"/>
              <a:t> </a:t>
            </a:r>
            <a:r>
              <a:rPr dirty="0"/>
              <a:t>see	res</a:t>
            </a:r>
            <a:r>
              <a:rPr dirty="0" spc="-5"/>
              <a:t>ul</a:t>
            </a:r>
            <a:r>
              <a:rPr dirty="0"/>
              <a:t>t	?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219893" y="4401829"/>
            <a:ext cx="4291965" cy="949960"/>
            <a:chOff x="1219893" y="4401829"/>
            <a:chExt cx="4291965" cy="94996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19893" y="4401829"/>
              <a:ext cx="4291961" cy="949941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57993" y="4452629"/>
              <a:ext cx="4190361" cy="848341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257993" y="4452628"/>
              <a:ext cx="4190365" cy="848360"/>
            </a:xfrm>
            <a:custGeom>
              <a:avLst/>
              <a:gdLst/>
              <a:ahLst/>
              <a:cxnLst/>
              <a:rect l="l" t="t" r="r" b="b"/>
              <a:pathLst>
                <a:path w="4190365" h="848360">
                  <a:moveTo>
                    <a:pt x="3899151" y="0"/>
                  </a:moveTo>
                  <a:lnTo>
                    <a:pt x="292506" y="0"/>
                  </a:lnTo>
                  <a:lnTo>
                    <a:pt x="236162" y="222"/>
                  </a:lnTo>
                  <a:lnTo>
                    <a:pt x="191494" y="1783"/>
                  </a:lnTo>
                  <a:lnTo>
                    <a:pt x="120299" y="14270"/>
                  </a:lnTo>
                  <a:lnTo>
                    <a:pt x="85465" y="31474"/>
                  </a:lnTo>
                  <a:lnTo>
                    <a:pt x="55531" y="55532"/>
                  </a:lnTo>
                  <a:lnTo>
                    <a:pt x="31474" y="85466"/>
                  </a:lnTo>
                  <a:lnTo>
                    <a:pt x="14270" y="120299"/>
                  </a:lnTo>
                  <a:lnTo>
                    <a:pt x="1778" y="191494"/>
                  </a:lnTo>
                  <a:lnTo>
                    <a:pt x="222" y="235616"/>
                  </a:lnTo>
                  <a:lnTo>
                    <a:pt x="0" y="291211"/>
                  </a:lnTo>
                  <a:lnTo>
                    <a:pt x="5" y="557131"/>
                  </a:lnTo>
                  <a:lnTo>
                    <a:pt x="222" y="612179"/>
                  </a:lnTo>
                  <a:lnTo>
                    <a:pt x="1783" y="656847"/>
                  </a:lnTo>
                  <a:lnTo>
                    <a:pt x="14270" y="728042"/>
                  </a:lnTo>
                  <a:lnTo>
                    <a:pt x="31474" y="762875"/>
                  </a:lnTo>
                  <a:lnTo>
                    <a:pt x="55531" y="792809"/>
                  </a:lnTo>
                  <a:lnTo>
                    <a:pt x="85465" y="816867"/>
                  </a:lnTo>
                  <a:lnTo>
                    <a:pt x="120299" y="834071"/>
                  </a:lnTo>
                  <a:lnTo>
                    <a:pt x="191332" y="846558"/>
                  </a:lnTo>
                  <a:lnTo>
                    <a:pt x="235615" y="848119"/>
                  </a:lnTo>
                  <a:lnTo>
                    <a:pt x="291210" y="848342"/>
                  </a:lnTo>
                  <a:lnTo>
                    <a:pt x="3897855" y="848342"/>
                  </a:lnTo>
                  <a:lnTo>
                    <a:pt x="3954199" y="848119"/>
                  </a:lnTo>
                  <a:lnTo>
                    <a:pt x="3998867" y="846558"/>
                  </a:lnTo>
                  <a:lnTo>
                    <a:pt x="4070062" y="834071"/>
                  </a:lnTo>
                  <a:lnTo>
                    <a:pt x="4104895" y="816867"/>
                  </a:lnTo>
                  <a:lnTo>
                    <a:pt x="4134829" y="792809"/>
                  </a:lnTo>
                  <a:lnTo>
                    <a:pt x="4158887" y="762875"/>
                  </a:lnTo>
                  <a:lnTo>
                    <a:pt x="4176091" y="728042"/>
                  </a:lnTo>
                  <a:lnTo>
                    <a:pt x="4188583" y="656847"/>
                  </a:lnTo>
                  <a:lnTo>
                    <a:pt x="4190139" y="612726"/>
                  </a:lnTo>
                  <a:lnTo>
                    <a:pt x="4190362" y="557131"/>
                  </a:lnTo>
                  <a:lnTo>
                    <a:pt x="4190356" y="291211"/>
                  </a:lnTo>
                  <a:lnTo>
                    <a:pt x="4190139" y="236162"/>
                  </a:lnTo>
                  <a:lnTo>
                    <a:pt x="4188578" y="191494"/>
                  </a:lnTo>
                  <a:lnTo>
                    <a:pt x="4176091" y="120299"/>
                  </a:lnTo>
                  <a:lnTo>
                    <a:pt x="4158887" y="85466"/>
                  </a:lnTo>
                  <a:lnTo>
                    <a:pt x="4134829" y="55532"/>
                  </a:lnTo>
                  <a:lnTo>
                    <a:pt x="4104895" y="31474"/>
                  </a:lnTo>
                  <a:lnTo>
                    <a:pt x="4070062" y="14270"/>
                  </a:lnTo>
                  <a:lnTo>
                    <a:pt x="3999029" y="1783"/>
                  </a:lnTo>
                  <a:lnTo>
                    <a:pt x="3954745" y="222"/>
                  </a:lnTo>
                  <a:lnTo>
                    <a:pt x="3899151" y="0"/>
                  </a:lnTo>
                  <a:close/>
                </a:path>
              </a:pathLst>
            </a:custGeom>
            <a:solidFill>
              <a:srgbClr val="00D026">
                <a:alpha val="50000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/>
          <p:nvPr/>
        </p:nvSpPr>
        <p:spPr>
          <a:xfrm>
            <a:off x="1676400" y="4584700"/>
            <a:ext cx="335597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5">
                <a:solidFill>
                  <a:srgbClr val="FFFFFF"/>
                </a:solidFill>
                <a:latin typeface="Arial"/>
                <a:cs typeface="Arial"/>
              </a:rPr>
              <a:t>step01_pullcode</a:t>
            </a:r>
            <a:endParaRPr sz="3600"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7518344" y="4401829"/>
            <a:ext cx="4291965" cy="949960"/>
            <a:chOff x="7518344" y="4401829"/>
            <a:chExt cx="4291965" cy="949960"/>
          </a:xfrm>
        </p:grpSpPr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518344" y="4401829"/>
              <a:ext cx="4291961" cy="949941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56444" y="4452629"/>
              <a:ext cx="4190361" cy="848341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7556444" y="4452628"/>
              <a:ext cx="4190365" cy="848360"/>
            </a:xfrm>
            <a:custGeom>
              <a:avLst/>
              <a:gdLst/>
              <a:ahLst/>
              <a:cxnLst/>
              <a:rect l="l" t="t" r="r" b="b"/>
              <a:pathLst>
                <a:path w="4190365" h="848360">
                  <a:moveTo>
                    <a:pt x="3899151" y="0"/>
                  </a:moveTo>
                  <a:lnTo>
                    <a:pt x="292505" y="0"/>
                  </a:lnTo>
                  <a:lnTo>
                    <a:pt x="236161" y="222"/>
                  </a:lnTo>
                  <a:lnTo>
                    <a:pt x="191494" y="1783"/>
                  </a:lnTo>
                  <a:lnTo>
                    <a:pt x="120299" y="14270"/>
                  </a:lnTo>
                  <a:lnTo>
                    <a:pt x="85466" y="31474"/>
                  </a:lnTo>
                  <a:lnTo>
                    <a:pt x="55532" y="55532"/>
                  </a:lnTo>
                  <a:lnTo>
                    <a:pt x="31474" y="85466"/>
                  </a:lnTo>
                  <a:lnTo>
                    <a:pt x="14270" y="120299"/>
                  </a:lnTo>
                  <a:lnTo>
                    <a:pt x="1778" y="191494"/>
                  </a:lnTo>
                  <a:lnTo>
                    <a:pt x="222" y="235616"/>
                  </a:lnTo>
                  <a:lnTo>
                    <a:pt x="0" y="291211"/>
                  </a:lnTo>
                  <a:lnTo>
                    <a:pt x="5" y="557131"/>
                  </a:lnTo>
                  <a:lnTo>
                    <a:pt x="222" y="612179"/>
                  </a:lnTo>
                  <a:lnTo>
                    <a:pt x="1783" y="656847"/>
                  </a:lnTo>
                  <a:lnTo>
                    <a:pt x="14270" y="728042"/>
                  </a:lnTo>
                  <a:lnTo>
                    <a:pt x="31474" y="762875"/>
                  </a:lnTo>
                  <a:lnTo>
                    <a:pt x="55532" y="792809"/>
                  </a:lnTo>
                  <a:lnTo>
                    <a:pt x="85466" y="816867"/>
                  </a:lnTo>
                  <a:lnTo>
                    <a:pt x="120299" y="834071"/>
                  </a:lnTo>
                  <a:lnTo>
                    <a:pt x="191332" y="846558"/>
                  </a:lnTo>
                  <a:lnTo>
                    <a:pt x="235616" y="848119"/>
                  </a:lnTo>
                  <a:lnTo>
                    <a:pt x="291211" y="848342"/>
                  </a:lnTo>
                  <a:lnTo>
                    <a:pt x="3897856" y="848342"/>
                  </a:lnTo>
                  <a:lnTo>
                    <a:pt x="3954199" y="848119"/>
                  </a:lnTo>
                  <a:lnTo>
                    <a:pt x="3998866" y="846558"/>
                  </a:lnTo>
                  <a:lnTo>
                    <a:pt x="4070061" y="834071"/>
                  </a:lnTo>
                  <a:lnTo>
                    <a:pt x="4104895" y="816867"/>
                  </a:lnTo>
                  <a:lnTo>
                    <a:pt x="4134829" y="792809"/>
                  </a:lnTo>
                  <a:lnTo>
                    <a:pt x="4158887" y="762875"/>
                  </a:lnTo>
                  <a:lnTo>
                    <a:pt x="4176091" y="728042"/>
                  </a:lnTo>
                  <a:lnTo>
                    <a:pt x="4188583" y="656847"/>
                  </a:lnTo>
                  <a:lnTo>
                    <a:pt x="4190138" y="612726"/>
                  </a:lnTo>
                  <a:lnTo>
                    <a:pt x="4190361" y="557131"/>
                  </a:lnTo>
                  <a:lnTo>
                    <a:pt x="4190356" y="291211"/>
                  </a:lnTo>
                  <a:lnTo>
                    <a:pt x="4190138" y="236162"/>
                  </a:lnTo>
                  <a:lnTo>
                    <a:pt x="4188577" y="191494"/>
                  </a:lnTo>
                  <a:lnTo>
                    <a:pt x="4176091" y="120299"/>
                  </a:lnTo>
                  <a:lnTo>
                    <a:pt x="4158887" y="85466"/>
                  </a:lnTo>
                  <a:lnTo>
                    <a:pt x="4134829" y="55532"/>
                  </a:lnTo>
                  <a:lnTo>
                    <a:pt x="4104895" y="31474"/>
                  </a:lnTo>
                  <a:lnTo>
                    <a:pt x="4070061" y="14270"/>
                  </a:lnTo>
                  <a:lnTo>
                    <a:pt x="3999028" y="1783"/>
                  </a:lnTo>
                  <a:lnTo>
                    <a:pt x="3954745" y="222"/>
                  </a:lnTo>
                  <a:lnTo>
                    <a:pt x="3899151" y="0"/>
                  </a:lnTo>
                  <a:close/>
                </a:path>
              </a:pathLst>
            </a:custGeom>
            <a:solidFill>
              <a:srgbClr val="00D026">
                <a:alpha val="50000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/>
          <p:cNvSpPr txBox="1"/>
          <p:nvPr/>
        </p:nvSpPr>
        <p:spPr>
          <a:xfrm>
            <a:off x="8343900" y="4584700"/>
            <a:ext cx="261874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5">
                <a:solidFill>
                  <a:srgbClr val="FFFFFF"/>
                </a:solidFill>
                <a:latin typeface="Arial"/>
                <a:cs typeface="Arial"/>
              </a:rPr>
              <a:t>step02_build</a:t>
            </a:r>
            <a:endParaRPr sz="3600">
              <a:latin typeface="Arial"/>
              <a:cs typeface="Arial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5546162" y="4747259"/>
            <a:ext cx="1912620" cy="259079"/>
            <a:chOff x="5546162" y="4747259"/>
            <a:chExt cx="1912620" cy="259079"/>
          </a:xfrm>
        </p:grpSpPr>
        <p:sp>
          <p:nvSpPr>
            <p:cNvPr id="14" name="object 14"/>
            <p:cNvSpPr/>
            <p:nvPr/>
          </p:nvSpPr>
          <p:spPr>
            <a:xfrm>
              <a:off x="5546162" y="4876799"/>
              <a:ext cx="1685289" cy="0"/>
            </a:xfrm>
            <a:custGeom>
              <a:avLst/>
              <a:gdLst/>
              <a:ahLst/>
              <a:cxnLst/>
              <a:rect l="l" t="t" r="r" b="b"/>
              <a:pathLst>
                <a:path w="1685290" h="0">
                  <a:moveTo>
                    <a:pt x="0" y="0"/>
                  </a:moveTo>
                  <a:lnTo>
                    <a:pt x="1653396" y="0"/>
                  </a:lnTo>
                  <a:lnTo>
                    <a:pt x="1685146" y="0"/>
                  </a:lnTo>
                </a:path>
              </a:pathLst>
            </a:custGeom>
            <a:ln w="635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7199558" y="4747259"/>
              <a:ext cx="259079" cy="259079"/>
            </a:xfrm>
            <a:custGeom>
              <a:avLst/>
              <a:gdLst/>
              <a:ahLst/>
              <a:cxnLst/>
              <a:rect l="l" t="t" r="r" b="b"/>
              <a:pathLst>
                <a:path w="259079" h="259079">
                  <a:moveTo>
                    <a:pt x="0" y="0"/>
                  </a:moveTo>
                  <a:lnTo>
                    <a:pt x="0" y="259079"/>
                  </a:lnTo>
                  <a:lnTo>
                    <a:pt x="259079" y="1295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17" name="object 1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06500" y="139700"/>
            <a:ext cx="10591800" cy="1000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140700" algn="l"/>
              </a:tabLst>
            </a:pPr>
            <a:r>
              <a:rPr dirty="0" spc="-5"/>
              <a:t>In</a:t>
            </a:r>
            <a:r>
              <a:rPr dirty="0"/>
              <a:t>s</a:t>
            </a:r>
            <a:r>
              <a:rPr dirty="0" spc="-5"/>
              <a:t>t</a:t>
            </a:r>
            <a:r>
              <a:rPr dirty="0"/>
              <a:t>a</a:t>
            </a:r>
            <a:r>
              <a:rPr dirty="0" spc="-5"/>
              <a:t>l</a:t>
            </a:r>
            <a:r>
              <a:rPr dirty="0"/>
              <a:t>l</a:t>
            </a:r>
            <a:r>
              <a:rPr dirty="0" spc="-5"/>
              <a:t> </a:t>
            </a:r>
            <a:r>
              <a:rPr dirty="0"/>
              <a:t>B</a:t>
            </a:r>
            <a:r>
              <a:rPr dirty="0" spc="-5"/>
              <a:t>uil</a:t>
            </a:r>
            <a:r>
              <a:rPr dirty="0"/>
              <a:t>d</a:t>
            </a:r>
            <a:r>
              <a:rPr dirty="0" spc="-5"/>
              <a:t> pip</a:t>
            </a:r>
            <a:r>
              <a:rPr dirty="0"/>
              <a:t>e</a:t>
            </a:r>
            <a:r>
              <a:rPr dirty="0" spc="-5"/>
              <a:t>lin</a:t>
            </a:r>
            <a:r>
              <a:rPr dirty="0"/>
              <a:t>e	</a:t>
            </a:r>
            <a:r>
              <a:rPr dirty="0" spc="-5"/>
              <a:t>plugi</a:t>
            </a:r>
            <a:r>
              <a:rPr dirty="0"/>
              <a:t>n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95350" y="2389553"/>
            <a:ext cx="11379200" cy="4229099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77900" y="139700"/>
            <a:ext cx="11045825" cy="1000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322309" algn="l"/>
              </a:tabLst>
            </a:pPr>
            <a:r>
              <a:rPr dirty="0" spc="-5"/>
              <a:t>Create</a:t>
            </a:r>
            <a:r>
              <a:rPr dirty="0" spc="10"/>
              <a:t> </a:t>
            </a:r>
            <a:r>
              <a:rPr dirty="0" spc="-5"/>
              <a:t>Build</a:t>
            </a:r>
            <a:r>
              <a:rPr dirty="0" spc="10"/>
              <a:t> </a:t>
            </a:r>
            <a:r>
              <a:rPr dirty="0" spc="-5"/>
              <a:t>pipeline	in</a:t>
            </a:r>
            <a:r>
              <a:rPr dirty="0" spc="-80"/>
              <a:t> </a:t>
            </a:r>
            <a:r>
              <a:rPr dirty="0" spc="-5"/>
              <a:t>view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068224" y="1900944"/>
            <a:ext cx="8868410" cy="4578350"/>
            <a:chOff x="2068224" y="1900944"/>
            <a:chExt cx="8868410" cy="457835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68224" y="2128397"/>
              <a:ext cx="8868350" cy="4350464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3202044" y="1932694"/>
              <a:ext cx="843915" cy="948055"/>
            </a:xfrm>
            <a:custGeom>
              <a:avLst/>
              <a:gdLst/>
              <a:ahLst/>
              <a:cxnLst/>
              <a:rect l="l" t="t" r="r" b="b"/>
              <a:pathLst>
                <a:path w="843914" h="948055">
                  <a:moveTo>
                    <a:pt x="0" y="0"/>
                  </a:moveTo>
                  <a:lnTo>
                    <a:pt x="843328" y="0"/>
                  </a:lnTo>
                  <a:lnTo>
                    <a:pt x="843328" y="947737"/>
                  </a:lnTo>
                  <a:lnTo>
                    <a:pt x="0" y="947737"/>
                  </a:lnTo>
                  <a:lnTo>
                    <a:pt x="0" y="0"/>
                  </a:lnTo>
                  <a:close/>
                </a:path>
              </a:pathLst>
            </a:custGeom>
            <a:ln w="63500">
              <a:solidFill>
                <a:srgbClr val="C8250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82782" y="2663082"/>
            <a:ext cx="12439650" cy="4117975"/>
            <a:chOff x="282782" y="2663082"/>
            <a:chExt cx="12439650" cy="411797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2782" y="2820758"/>
              <a:ext cx="12406932" cy="3959785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511531" y="2694832"/>
              <a:ext cx="12179300" cy="1313180"/>
            </a:xfrm>
            <a:custGeom>
              <a:avLst/>
              <a:gdLst/>
              <a:ahLst/>
              <a:cxnLst/>
              <a:rect l="l" t="t" r="r" b="b"/>
              <a:pathLst>
                <a:path w="12179300" h="1313179">
                  <a:moveTo>
                    <a:pt x="0" y="0"/>
                  </a:moveTo>
                  <a:lnTo>
                    <a:pt x="12178736" y="0"/>
                  </a:lnTo>
                  <a:lnTo>
                    <a:pt x="12178736" y="1312685"/>
                  </a:lnTo>
                  <a:lnTo>
                    <a:pt x="0" y="1312685"/>
                  </a:lnTo>
                  <a:lnTo>
                    <a:pt x="0" y="0"/>
                  </a:lnTo>
                  <a:close/>
                </a:path>
              </a:pathLst>
            </a:custGeom>
            <a:ln w="63500">
              <a:solidFill>
                <a:srgbClr val="C8250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977900" y="139700"/>
            <a:ext cx="11045825" cy="1000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322309" algn="l"/>
              </a:tabLst>
            </a:pPr>
            <a:r>
              <a:rPr dirty="0" sz="6400" spc="-5" b="1">
                <a:latin typeface="Arial"/>
                <a:cs typeface="Arial"/>
              </a:rPr>
              <a:t>Create</a:t>
            </a:r>
            <a:r>
              <a:rPr dirty="0" sz="6400" spc="10" b="1">
                <a:latin typeface="Arial"/>
                <a:cs typeface="Arial"/>
              </a:rPr>
              <a:t> </a:t>
            </a:r>
            <a:r>
              <a:rPr dirty="0" sz="6400" spc="-5" b="1">
                <a:latin typeface="Arial"/>
                <a:cs typeface="Arial"/>
              </a:rPr>
              <a:t>Build</a:t>
            </a:r>
            <a:r>
              <a:rPr dirty="0" sz="6400" spc="10" b="1">
                <a:latin typeface="Arial"/>
                <a:cs typeface="Arial"/>
              </a:rPr>
              <a:t> </a:t>
            </a:r>
            <a:r>
              <a:rPr dirty="0" sz="6400" spc="-5" b="1">
                <a:latin typeface="Arial"/>
                <a:cs typeface="Arial"/>
              </a:rPr>
              <a:t>pipeline	in</a:t>
            </a:r>
            <a:r>
              <a:rPr dirty="0" sz="6400" spc="-80" b="1">
                <a:latin typeface="Arial"/>
                <a:cs typeface="Arial"/>
              </a:rPr>
              <a:t> </a:t>
            </a:r>
            <a:r>
              <a:rPr dirty="0" sz="6400" spc="-5" b="1">
                <a:latin typeface="Arial"/>
                <a:cs typeface="Arial"/>
              </a:rPr>
              <a:t>view</a:t>
            </a:r>
            <a:endParaRPr sz="64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8" name="object 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  <p:sp>
        <p:nvSpPr>
          <p:cNvPr id="6" name="object 6"/>
          <p:cNvSpPr txBox="1"/>
          <p:nvPr/>
        </p:nvSpPr>
        <p:spPr>
          <a:xfrm>
            <a:off x="685800" y="1397000"/>
            <a:ext cx="11622405" cy="680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61694" algn="l"/>
                <a:tab pos="1438275" algn="l"/>
                <a:tab pos="2682875" algn="l"/>
                <a:tab pos="5263515" algn="l"/>
                <a:tab pos="8482330" algn="l"/>
                <a:tab pos="10516870" algn="l"/>
              </a:tabLst>
            </a:pPr>
            <a:r>
              <a:rPr dirty="0" sz="4300" spc="-5">
                <a:latin typeface="Arial"/>
                <a:cs typeface="Arial"/>
              </a:rPr>
              <a:t>F</a:t>
            </a:r>
            <a:r>
              <a:rPr dirty="0" sz="4300">
                <a:latin typeface="Arial"/>
                <a:cs typeface="Arial"/>
              </a:rPr>
              <a:t>ill	in	view	name and	choose build	pipeline	view</a:t>
            </a:r>
            <a:endParaRPr sz="43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77900" y="139700"/>
            <a:ext cx="11045825" cy="1000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322309" algn="l"/>
              </a:tabLst>
            </a:pPr>
            <a:r>
              <a:rPr dirty="0" sz="6400" spc="-5" b="1">
                <a:latin typeface="Arial"/>
                <a:cs typeface="Arial"/>
              </a:rPr>
              <a:t>Create</a:t>
            </a:r>
            <a:r>
              <a:rPr dirty="0" sz="6400" spc="10" b="1">
                <a:latin typeface="Arial"/>
                <a:cs typeface="Arial"/>
              </a:rPr>
              <a:t> </a:t>
            </a:r>
            <a:r>
              <a:rPr dirty="0" sz="6400" spc="-5" b="1">
                <a:latin typeface="Arial"/>
                <a:cs typeface="Arial"/>
              </a:rPr>
              <a:t>Build</a:t>
            </a:r>
            <a:r>
              <a:rPr dirty="0" sz="6400" spc="10" b="1">
                <a:latin typeface="Arial"/>
                <a:cs typeface="Arial"/>
              </a:rPr>
              <a:t> </a:t>
            </a:r>
            <a:r>
              <a:rPr dirty="0" sz="6400" spc="-5" b="1">
                <a:latin typeface="Arial"/>
                <a:cs typeface="Arial"/>
              </a:rPr>
              <a:t>pipeline	in</a:t>
            </a:r>
            <a:r>
              <a:rPr dirty="0" sz="6400" spc="-80" b="1">
                <a:latin typeface="Arial"/>
                <a:cs typeface="Arial"/>
              </a:rPr>
              <a:t> </a:t>
            </a:r>
            <a:r>
              <a:rPr dirty="0" sz="6400" spc="-5" b="1">
                <a:latin typeface="Arial"/>
                <a:cs typeface="Arial"/>
              </a:rPr>
              <a:t>view</a:t>
            </a:r>
            <a:endParaRPr sz="6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908300" y="1397000"/>
            <a:ext cx="7189470" cy="680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501900" algn="l"/>
                <a:tab pos="3898265" algn="l"/>
                <a:tab pos="4779010" algn="l"/>
              </a:tabLst>
            </a:pPr>
            <a:r>
              <a:rPr dirty="0" sz="4300">
                <a:latin typeface="Arial"/>
                <a:cs typeface="Arial"/>
              </a:rPr>
              <a:t>Choose a	</a:t>
            </a:r>
            <a:r>
              <a:rPr dirty="0" sz="4300" spc="-5">
                <a:latin typeface="Arial"/>
                <a:cs typeface="Arial"/>
              </a:rPr>
              <a:t>initial	</a:t>
            </a:r>
            <a:r>
              <a:rPr dirty="0" sz="4300">
                <a:latin typeface="Arial"/>
                <a:cs typeface="Arial"/>
              </a:rPr>
              <a:t>job	</a:t>
            </a:r>
            <a:r>
              <a:rPr dirty="0" sz="4300" spc="-5">
                <a:latin typeface="Arial"/>
                <a:cs typeface="Arial"/>
              </a:rPr>
              <a:t>(Start</a:t>
            </a:r>
            <a:r>
              <a:rPr dirty="0" sz="4300" spc="-75">
                <a:latin typeface="Arial"/>
                <a:cs typeface="Arial"/>
              </a:rPr>
              <a:t> </a:t>
            </a:r>
            <a:r>
              <a:rPr dirty="0" sz="4300">
                <a:latin typeface="Arial"/>
                <a:cs typeface="Arial"/>
              </a:rPr>
              <a:t>job)</a:t>
            </a:r>
            <a:endParaRPr sz="43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722149" y="2395790"/>
            <a:ext cx="9560560" cy="6279515"/>
            <a:chOff x="1722149" y="2395790"/>
            <a:chExt cx="9560560" cy="627951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22149" y="2395790"/>
              <a:ext cx="9560502" cy="627950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4849089" y="6468339"/>
              <a:ext cx="6303645" cy="1965960"/>
            </a:xfrm>
            <a:custGeom>
              <a:avLst/>
              <a:gdLst/>
              <a:ahLst/>
              <a:cxnLst/>
              <a:rect l="l" t="t" r="r" b="b"/>
              <a:pathLst>
                <a:path w="6303645" h="1965959">
                  <a:moveTo>
                    <a:pt x="0" y="0"/>
                  </a:moveTo>
                  <a:lnTo>
                    <a:pt x="6303615" y="0"/>
                  </a:lnTo>
                  <a:lnTo>
                    <a:pt x="6303615" y="1965759"/>
                  </a:lnTo>
                  <a:lnTo>
                    <a:pt x="0" y="1965759"/>
                  </a:lnTo>
                  <a:lnTo>
                    <a:pt x="0" y="0"/>
                  </a:lnTo>
                  <a:close/>
                </a:path>
              </a:pathLst>
            </a:custGeom>
            <a:ln w="63500">
              <a:solidFill>
                <a:srgbClr val="C8250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8" name="object 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62200" y="139700"/>
            <a:ext cx="8295005" cy="1000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Build</a:t>
            </a:r>
            <a:r>
              <a:rPr dirty="0" spc="-35"/>
              <a:t> </a:t>
            </a:r>
            <a:r>
              <a:rPr dirty="0"/>
              <a:t>pipeline</a:t>
            </a:r>
            <a:r>
              <a:rPr dirty="0" spc="-25"/>
              <a:t> </a:t>
            </a:r>
            <a:r>
              <a:rPr dirty="0"/>
              <a:t>in</a:t>
            </a:r>
            <a:r>
              <a:rPr dirty="0" spc="-25"/>
              <a:t> </a:t>
            </a:r>
            <a:r>
              <a:rPr dirty="0"/>
              <a:t>view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4168" y="2092215"/>
            <a:ext cx="12656461" cy="581245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12123" y="951613"/>
            <a:ext cx="10879455" cy="7762875"/>
            <a:chOff x="1012123" y="951613"/>
            <a:chExt cx="10879455" cy="776287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12123" y="951613"/>
              <a:ext cx="10878952" cy="776227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5725054" y="3111912"/>
              <a:ext cx="3079750" cy="1066165"/>
            </a:xfrm>
            <a:custGeom>
              <a:avLst/>
              <a:gdLst/>
              <a:ahLst/>
              <a:cxnLst/>
              <a:rect l="l" t="t" r="r" b="b"/>
              <a:pathLst>
                <a:path w="3079750" h="1066164">
                  <a:moveTo>
                    <a:pt x="0" y="0"/>
                  </a:moveTo>
                  <a:lnTo>
                    <a:pt x="3079419" y="0"/>
                  </a:lnTo>
                  <a:lnTo>
                    <a:pt x="3079419" y="1065974"/>
                  </a:lnTo>
                  <a:lnTo>
                    <a:pt x="0" y="1065974"/>
                  </a:lnTo>
                  <a:lnTo>
                    <a:pt x="0" y="0"/>
                  </a:lnTo>
                  <a:close/>
                </a:path>
              </a:pathLst>
            </a:custGeom>
            <a:ln w="63499">
              <a:solidFill>
                <a:srgbClr val="C8250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9245379" y="3146930"/>
              <a:ext cx="1000125" cy="996315"/>
            </a:xfrm>
            <a:custGeom>
              <a:avLst/>
              <a:gdLst/>
              <a:ahLst/>
              <a:cxnLst/>
              <a:rect l="l" t="t" r="r" b="b"/>
              <a:pathLst>
                <a:path w="1000125" h="996314">
                  <a:moveTo>
                    <a:pt x="853773" y="145494"/>
                  </a:moveTo>
                  <a:lnTo>
                    <a:pt x="886232" y="181053"/>
                  </a:lnTo>
                  <a:lnTo>
                    <a:pt x="914634" y="218828"/>
                  </a:lnTo>
                  <a:lnTo>
                    <a:pt x="938978" y="258523"/>
                  </a:lnTo>
                  <a:lnTo>
                    <a:pt x="959264" y="299843"/>
                  </a:lnTo>
                  <a:lnTo>
                    <a:pt x="975494" y="342493"/>
                  </a:lnTo>
                  <a:lnTo>
                    <a:pt x="987666" y="386176"/>
                  </a:lnTo>
                  <a:lnTo>
                    <a:pt x="995780" y="430598"/>
                  </a:lnTo>
                  <a:lnTo>
                    <a:pt x="999838" y="475463"/>
                  </a:lnTo>
                  <a:lnTo>
                    <a:pt x="999838" y="520475"/>
                  </a:lnTo>
                  <a:lnTo>
                    <a:pt x="995780" y="565340"/>
                  </a:lnTo>
                  <a:lnTo>
                    <a:pt x="987666" y="609762"/>
                  </a:lnTo>
                  <a:lnTo>
                    <a:pt x="975494" y="653446"/>
                  </a:lnTo>
                  <a:lnTo>
                    <a:pt x="959264" y="696095"/>
                  </a:lnTo>
                  <a:lnTo>
                    <a:pt x="938978" y="737415"/>
                  </a:lnTo>
                  <a:lnTo>
                    <a:pt x="914634" y="777110"/>
                  </a:lnTo>
                  <a:lnTo>
                    <a:pt x="886232" y="814885"/>
                  </a:lnTo>
                  <a:lnTo>
                    <a:pt x="853773" y="850444"/>
                  </a:lnTo>
                  <a:lnTo>
                    <a:pt x="818075" y="882776"/>
                  </a:lnTo>
                  <a:lnTo>
                    <a:pt x="780152" y="911067"/>
                  </a:lnTo>
                  <a:lnTo>
                    <a:pt x="740302" y="935316"/>
                  </a:lnTo>
                  <a:lnTo>
                    <a:pt x="698820" y="955523"/>
                  </a:lnTo>
                  <a:lnTo>
                    <a:pt x="656004" y="971690"/>
                  </a:lnTo>
                  <a:lnTo>
                    <a:pt x="612149" y="983814"/>
                  </a:lnTo>
                  <a:lnTo>
                    <a:pt x="567554" y="991897"/>
                  </a:lnTo>
                  <a:lnTo>
                    <a:pt x="522513" y="995939"/>
                  </a:lnTo>
                  <a:lnTo>
                    <a:pt x="477324" y="995939"/>
                  </a:lnTo>
                  <a:lnTo>
                    <a:pt x="432284" y="991897"/>
                  </a:lnTo>
                  <a:lnTo>
                    <a:pt x="387688" y="983814"/>
                  </a:lnTo>
                  <a:lnTo>
                    <a:pt x="343833" y="971690"/>
                  </a:lnTo>
                  <a:lnTo>
                    <a:pt x="301017" y="955523"/>
                  </a:lnTo>
                  <a:lnTo>
                    <a:pt x="259535" y="935316"/>
                  </a:lnTo>
                  <a:lnTo>
                    <a:pt x="219685" y="911067"/>
                  </a:lnTo>
                  <a:lnTo>
                    <a:pt x="181762" y="882776"/>
                  </a:lnTo>
                  <a:lnTo>
                    <a:pt x="146064" y="850444"/>
                  </a:lnTo>
                  <a:lnTo>
                    <a:pt x="113605" y="814885"/>
                  </a:lnTo>
                  <a:lnTo>
                    <a:pt x="85204" y="777110"/>
                  </a:lnTo>
                  <a:lnTo>
                    <a:pt x="60860" y="737415"/>
                  </a:lnTo>
                  <a:lnTo>
                    <a:pt x="40573" y="696095"/>
                  </a:lnTo>
                  <a:lnTo>
                    <a:pt x="24344" y="653446"/>
                  </a:lnTo>
                  <a:lnTo>
                    <a:pt x="12172" y="609762"/>
                  </a:lnTo>
                  <a:lnTo>
                    <a:pt x="4057" y="565340"/>
                  </a:lnTo>
                  <a:lnTo>
                    <a:pt x="0" y="520475"/>
                  </a:lnTo>
                  <a:lnTo>
                    <a:pt x="0" y="475463"/>
                  </a:lnTo>
                  <a:lnTo>
                    <a:pt x="4057" y="430598"/>
                  </a:lnTo>
                  <a:lnTo>
                    <a:pt x="12172" y="386176"/>
                  </a:lnTo>
                  <a:lnTo>
                    <a:pt x="24344" y="342493"/>
                  </a:lnTo>
                  <a:lnTo>
                    <a:pt x="40573" y="299843"/>
                  </a:lnTo>
                  <a:lnTo>
                    <a:pt x="60860" y="258523"/>
                  </a:lnTo>
                  <a:lnTo>
                    <a:pt x="85204" y="218828"/>
                  </a:lnTo>
                  <a:lnTo>
                    <a:pt x="113605" y="181053"/>
                  </a:lnTo>
                  <a:lnTo>
                    <a:pt x="146064" y="145494"/>
                  </a:lnTo>
                  <a:lnTo>
                    <a:pt x="181762" y="113162"/>
                  </a:lnTo>
                  <a:lnTo>
                    <a:pt x="219685" y="84871"/>
                  </a:lnTo>
                  <a:lnTo>
                    <a:pt x="259535" y="60622"/>
                  </a:lnTo>
                  <a:lnTo>
                    <a:pt x="301017" y="40415"/>
                  </a:lnTo>
                  <a:lnTo>
                    <a:pt x="343833" y="24249"/>
                  </a:lnTo>
                  <a:lnTo>
                    <a:pt x="387688" y="12124"/>
                  </a:lnTo>
                  <a:lnTo>
                    <a:pt x="432284" y="4041"/>
                  </a:lnTo>
                  <a:lnTo>
                    <a:pt x="477324" y="0"/>
                  </a:lnTo>
                  <a:lnTo>
                    <a:pt x="522513" y="0"/>
                  </a:lnTo>
                  <a:lnTo>
                    <a:pt x="567554" y="4041"/>
                  </a:lnTo>
                  <a:lnTo>
                    <a:pt x="612149" y="12124"/>
                  </a:lnTo>
                  <a:lnTo>
                    <a:pt x="656004" y="24249"/>
                  </a:lnTo>
                  <a:lnTo>
                    <a:pt x="698820" y="40415"/>
                  </a:lnTo>
                  <a:lnTo>
                    <a:pt x="740302" y="60622"/>
                  </a:lnTo>
                  <a:lnTo>
                    <a:pt x="780152" y="84871"/>
                  </a:lnTo>
                  <a:lnTo>
                    <a:pt x="818075" y="113162"/>
                  </a:lnTo>
                  <a:lnTo>
                    <a:pt x="853773" y="145494"/>
                  </a:lnTo>
                  <a:close/>
                </a:path>
              </a:pathLst>
            </a:custGeom>
            <a:ln w="50800">
              <a:solidFill>
                <a:srgbClr val="C8250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9601200" y="3340100"/>
            <a:ext cx="28003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b="1">
                <a:latin typeface="Arial"/>
                <a:cs typeface="Arial"/>
              </a:rPr>
              <a:t>4</a:t>
            </a:r>
            <a:endParaRPr sz="36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8" name="object 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302000" y="139700"/>
            <a:ext cx="6395720" cy="1000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400" spc="-5" b="1">
                <a:latin typeface="Arial"/>
                <a:cs typeface="Arial"/>
              </a:rPr>
              <a:t>4.</a:t>
            </a:r>
            <a:r>
              <a:rPr dirty="0" sz="6400" spc="-45" b="1">
                <a:latin typeface="Arial"/>
                <a:cs typeface="Arial"/>
              </a:rPr>
              <a:t> </a:t>
            </a:r>
            <a:r>
              <a:rPr dirty="0" sz="6400" spc="-5" b="1">
                <a:latin typeface="Arial"/>
                <a:cs typeface="Arial"/>
              </a:rPr>
              <a:t>Code</a:t>
            </a:r>
            <a:r>
              <a:rPr dirty="0" sz="6400" spc="-45" b="1">
                <a:latin typeface="Arial"/>
                <a:cs typeface="Arial"/>
              </a:rPr>
              <a:t> </a:t>
            </a:r>
            <a:r>
              <a:rPr dirty="0" sz="6400" b="1">
                <a:latin typeface="Arial"/>
                <a:cs typeface="Arial"/>
              </a:rPr>
              <a:t>analysis</a:t>
            </a:r>
            <a:endParaRPr sz="64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  <p:sp>
        <p:nvSpPr>
          <p:cNvPr id="3" name="object 3"/>
          <p:cNvSpPr txBox="1"/>
          <p:nvPr/>
        </p:nvSpPr>
        <p:spPr>
          <a:xfrm>
            <a:off x="3454400" y="1417319"/>
            <a:ext cx="6086475" cy="1498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65100" marR="5080" indent="-152400">
              <a:lnSpc>
                <a:spcPct val="112400"/>
              </a:lnSpc>
              <a:spcBef>
                <a:spcPts val="100"/>
              </a:spcBef>
              <a:tabLst>
                <a:tab pos="2157095" algn="l"/>
                <a:tab pos="3279775" algn="l"/>
                <a:tab pos="4414520" algn="l"/>
              </a:tabLst>
            </a:pPr>
            <a:r>
              <a:rPr dirty="0" sz="4300" spc="-80">
                <a:latin typeface="Arial"/>
                <a:cs typeface="Arial"/>
              </a:rPr>
              <a:t>W</a:t>
            </a:r>
            <a:r>
              <a:rPr dirty="0" sz="4300">
                <a:latin typeface="Arial"/>
                <a:cs typeface="Arial"/>
              </a:rPr>
              <a:t>orking	wi</a:t>
            </a:r>
            <a:r>
              <a:rPr dirty="0" sz="4300" spc="-5">
                <a:latin typeface="Arial"/>
                <a:cs typeface="Arial"/>
              </a:rPr>
              <a:t>t</a:t>
            </a:r>
            <a:r>
              <a:rPr dirty="0" sz="4300">
                <a:latin typeface="Arial"/>
                <a:cs typeface="Arial"/>
              </a:rPr>
              <a:t>h	Sonar</a:t>
            </a:r>
            <a:r>
              <a:rPr dirty="0" sz="4300" spc="-5">
                <a:latin typeface="Arial"/>
                <a:cs typeface="Arial"/>
              </a:rPr>
              <a:t>Q</a:t>
            </a:r>
            <a:r>
              <a:rPr dirty="0" sz="4300">
                <a:latin typeface="Arial"/>
                <a:cs typeface="Arial"/>
              </a:rPr>
              <a:t>ube  </a:t>
            </a:r>
            <a:r>
              <a:rPr dirty="0" sz="4300" spc="-5">
                <a:latin typeface="Arial"/>
                <a:cs typeface="Arial"/>
              </a:rPr>
              <a:t>Start</a:t>
            </a:r>
            <a:r>
              <a:rPr dirty="0" sz="4300" spc="20">
                <a:latin typeface="Arial"/>
                <a:cs typeface="Arial"/>
              </a:rPr>
              <a:t> </a:t>
            </a:r>
            <a:r>
              <a:rPr dirty="0" sz="4300" spc="-5">
                <a:latin typeface="Arial"/>
                <a:cs typeface="Arial"/>
              </a:rPr>
              <a:t>SonarQube	</a:t>
            </a:r>
            <a:r>
              <a:rPr dirty="0" sz="4300">
                <a:latin typeface="Arial"/>
                <a:cs typeface="Arial"/>
              </a:rPr>
              <a:t>server</a:t>
            </a:r>
            <a:endParaRPr sz="43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79800" y="139700"/>
            <a:ext cx="6033135" cy="1000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955164" algn="l"/>
              </a:tabLst>
            </a:pPr>
            <a:r>
              <a:rPr dirty="0" spc="-5"/>
              <a:t>Rise	of</a:t>
            </a:r>
            <a:r>
              <a:rPr dirty="0" spc="-80"/>
              <a:t> </a:t>
            </a:r>
            <a:r>
              <a:rPr dirty="0" spc="-5"/>
              <a:t>DevOps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712998" y="1822014"/>
            <a:ext cx="9693275" cy="6720840"/>
            <a:chOff x="1712998" y="1822014"/>
            <a:chExt cx="9693275" cy="672084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12998" y="1822014"/>
              <a:ext cx="9578803" cy="6720584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7398432" y="4841924"/>
              <a:ext cx="3975735" cy="3669029"/>
            </a:xfrm>
            <a:custGeom>
              <a:avLst/>
              <a:gdLst/>
              <a:ahLst/>
              <a:cxnLst/>
              <a:rect l="l" t="t" r="r" b="b"/>
              <a:pathLst>
                <a:path w="3975734" h="3669029">
                  <a:moveTo>
                    <a:pt x="0" y="0"/>
                  </a:moveTo>
                  <a:lnTo>
                    <a:pt x="3975740" y="0"/>
                  </a:lnTo>
                  <a:lnTo>
                    <a:pt x="3975740" y="3668924"/>
                  </a:lnTo>
                  <a:lnTo>
                    <a:pt x="0" y="3668924"/>
                  </a:lnTo>
                  <a:lnTo>
                    <a:pt x="0" y="0"/>
                  </a:lnTo>
                  <a:close/>
                </a:path>
              </a:pathLst>
            </a:custGeom>
            <a:ln w="63500">
              <a:solidFill>
                <a:srgbClr val="DB28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2900" y="139700"/>
            <a:ext cx="12309475" cy="1000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677160" algn="l"/>
                <a:tab pos="9858375" algn="l"/>
              </a:tabLst>
            </a:pPr>
            <a:r>
              <a:rPr dirty="0"/>
              <a:t>Step</a:t>
            </a:r>
            <a:r>
              <a:rPr dirty="0" spc="-5"/>
              <a:t> </a:t>
            </a:r>
            <a:r>
              <a:rPr dirty="0"/>
              <a:t>1	</a:t>
            </a:r>
            <a:r>
              <a:rPr dirty="0" spc="-5"/>
              <a:t>In</a:t>
            </a:r>
            <a:r>
              <a:rPr dirty="0"/>
              <a:t>s</a:t>
            </a:r>
            <a:r>
              <a:rPr dirty="0" spc="-5"/>
              <a:t>t</a:t>
            </a:r>
            <a:r>
              <a:rPr dirty="0"/>
              <a:t>a</a:t>
            </a:r>
            <a:r>
              <a:rPr dirty="0" spc="-5"/>
              <a:t>l</a:t>
            </a:r>
            <a:r>
              <a:rPr dirty="0"/>
              <a:t>l</a:t>
            </a:r>
            <a:r>
              <a:rPr dirty="0" spc="-5"/>
              <a:t> </a:t>
            </a:r>
            <a:r>
              <a:rPr dirty="0"/>
              <a:t>S</a:t>
            </a:r>
            <a:r>
              <a:rPr dirty="0" spc="-5"/>
              <a:t>on</a:t>
            </a:r>
            <a:r>
              <a:rPr dirty="0"/>
              <a:t>ar</a:t>
            </a:r>
            <a:r>
              <a:rPr dirty="0" spc="-5"/>
              <a:t>Qub</a:t>
            </a:r>
            <a:r>
              <a:rPr dirty="0"/>
              <a:t>e	</a:t>
            </a:r>
            <a:r>
              <a:rPr dirty="0" spc="-5"/>
              <a:t>plugi</a:t>
            </a:r>
            <a:r>
              <a:rPr dirty="0"/>
              <a:t>n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170231" y="2243721"/>
            <a:ext cx="10664825" cy="5266690"/>
            <a:chOff x="1170231" y="2243721"/>
            <a:chExt cx="10664825" cy="526669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70231" y="2243721"/>
              <a:ext cx="10664337" cy="5266157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7583697" y="2478974"/>
              <a:ext cx="3992879" cy="571500"/>
            </a:xfrm>
            <a:custGeom>
              <a:avLst/>
              <a:gdLst/>
              <a:ahLst/>
              <a:cxnLst/>
              <a:rect l="l" t="t" r="r" b="b"/>
              <a:pathLst>
                <a:path w="3992879" h="571500">
                  <a:moveTo>
                    <a:pt x="0" y="0"/>
                  </a:moveTo>
                  <a:lnTo>
                    <a:pt x="3992733" y="0"/>
                  </a:lnTo>
                  <a:lnTo>
                    <a:pt x="3992733" y="571500"/>
                  </a:lnTo>
                  <a:lnTo>
                    <a:pt x="0" y="571500"/>
                  </a:lnTo>
                  <a:lnTo>
                    <a:pt x="0" y="0"/>
                  </a:lnTo>
                  <a:close/>
                </a:path>
              </a:pathLst>
            </a:custGeom>
            <a:ln w="63500">
              <a:solidFill>
                <a:srgbClr val="C8250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8300" y="165100"/>
            <a:ext cx="12263755" cy="9398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510790" algn="l"/>
                <a:tab pos="9243060" algn="l"/>
              </a:tabLst>
            </a:pPr>
            <a:r>
              <a:rPr dirty="0" sz="6000"/>
              <a:t>Step</a:t>
            </a:r>
            <a:r>
              <a:rPr dirty="0" sz="6000" spc="-5"/>
              <a:t> </a:t>
            </a:r>
            <a:r>
              <a:rPr dirty="0" sz="6000"/>
              <a:t>2	</a:t>
            </a:r>
            <a:r>
              <a:rPr dirty="0" sz="6000" spc="-5"/>
              <a:t>Install</a:t>
            </a:r>
            <a:r>
              <a:rPr dirty="0" sz="6000" spc="10"/>
              <a:t> </a:t>
            </a:r>
            <a:r>
              <a:rPr dirty="0" sz="6000" spc="-5"/>
              <a:t>SonarQube	Scanner</a:t>
            </a:r>
            <a:endParaRPr sz="6000"/>
          </a:p>
        </p:txBody>
      </p:sp>
      <p:sp>
        <p:nvSpPr>
          <p:cNvPr id="3" name="object 3"/>
          <p:cNvSpPr txBox="1"/>
          <p:nvPr/>
        </p:nvSpPr>
        <p:spPr>
          <a:xfrm>
            <a:off x="1333500" y="1498600"/>
            <a:ext cx="10347960" cy="680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439545" algn="l"/>
                <a:tab pos="3777615" algn="l"/>
                <a:tab pos="5871845" algn="l"/>
                <a:tab pos="8816975" algn="l"/>
              </a:tabLst>
            </a:pPr>
            <a:r>
              <a:rPr dirty="0" sz="4300">
                <a:latin typeface="Arial"/>
                <a:cs typeface="Arial"/>
              </a:rPr>
              <a:t>Send	analyzed	result</a:t>
            </a:r>
            <a:r>
              <a:rPr dirty="0" sz="4300" spc="-5">
                <a:latin typeface="Arial"/>
                <a:cs typeface="Arial"/>
              </a:rPr>
              <a:t> t</a:t>
            </a:r>
            <a:r>
              <a:rPr dirty="0" sz="4300">
                <a:latin typeface="Arial"/>
                <a:cs typeface="Arial"/>
              </a:rPr>
              <a:t>o	Sonar</a:t>
            </a:r>
            <a:r>
              <a:rPr dirty="0" sz="4300" spc="-5">
                <a:latin typeface="Arial"/>
                <a:cs typeface="Arial"/>
              </a:rPr>
              <a:t>Q</a:t>
            </a:r>
            <a:r>
              <a:rPr dirty="0" sz="4300">
                <a:latin typeface="Arial"/>
                <a:cs typeface="Arial"/>
              </a:rPr>
              <a:t>ube	server</a:t>
            </a:r>
            <a:endParaRPr sz="43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219893" y="3655189"/>
            <a:ext cx="4291965" cy="1614805"/>
            <a:chOff x="1219893" y="3655189"/>
            <a:chExt cx="4291965" cy="161480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19893" y="3655189"/>
              <a:ext cx="4291961" cy="161419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57993" y="3705989"/>
              <a:ext cx="4190361" cy="1512596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257993" y="3705989"/>
              <a:ext cx="4190365" cy="1513205"/>
            </a:xfrm>
            <a:custGeom>
              <a:avLst/>
              <a:gdLst/>
              <a:ahLst/>
              <a:cxnLst/>
              <a:rect l="l" t="t" r="r" b="b"/>
              <a:pathLst>
                <a:path w="4190365" h="1513204">
                  <a:moveTo>
                    <a:pt x="3999029" y="1783"/>
                  </a:moveTo>
                  <a:lnTo>
                    <a:pt x="191494" y="1783"/>
                  </a:lnTo>
                  <a:lnTo>
                    <a:pt x="154280" y="6020"/>
                  </a:lnTo>
                  <a:lnTo>
                    <a:pt x="85465" y="31473"/>
                  </a:lnTo>
                  <a:lnTo>
                    <a:pt x="55531" y="55531"/>
                  </a:lnTo>
                  <a:lnTo>
                    <a:pt x="31474" y="85465"/>
                  </a:lnTo>
                  <a:lnTo>
                    <a:pt x="14270" y="120299"/>
                  </a:lnTo>
                  <a:lnTo>
                    <a:pt x="1778" y="191494"/>
                  </a:lnTo>
                  <a:lnTo>
                    <a:pt x="222" y="235615"/>
                  </a:lnTo>
                  <a:lnTo>
                    <a:pt x="0" y="291209"/>
                  </a:lnTo>
                  <a:lnTo>
                    <a:pt x="5" y="1221385"/>
                  </a:lnTo>
                  <a:lnTo>
                    <a:pt x="222" y="1276434"/>
                  </a:lnTo>
                  <a:lnTo>
                    <a:pt x="1783" y="1321101"/>
                  </a:lnTo>
                  <a:lnTo>
                    <a:pt x="14270" y="1392297"/>
                  </a:lnTo>
                  <a:lnTo>
                    <a:pt x="31474" y="1427130"/>
                  </a:lnTo>
                  <a:lnTo>
                    <a:pt x="55531" y="1457064"/>
                  </a:lnTo>
                  <a:lnTo>
                    <a:pt x="85465" y="1481121"/>
                  </a:lnTo>
                  <a:lnTo>
                    <a:pt x="120299" y="1498325"/>
                  </a:lnTo>
                  <a:lnTo>
                    <a:pt x="191332" y="1510812"/>
                  </a:lnTo>
                  <a:lnTo>
                    <a:pt x="235615" y="1512373"/>
                  </a:lnTo>
                  <a:lnTo>
                    <a:pt x="291210" y="1512596"/>
                  </a:lnTo>
                  <a:lnTo>
                    <a:pt x="3897855" y="1512596"/>
                  </a:lnTo>
                  <a:lnTo>
                    <a:pt x="3954199" y="1512373"/>
                  </a:lnTo>
                  <a:lnTo>
                    <a:pt x="3998867" y="1510812"/>
                  </a:lnTo>
                  <a:lnTo>
                    <a:pt x="4070062" y="1498325"/>
                  </a:lnTo>
                  <a:lnTo>
                    <a:pt x="4104895" y="1481121"/>
                  </a:lnTo>
                  <a:lnTo>
                    <a:pt x="4134829" y="1457064"/>
                  </a:lnTo>
                  <a:lnTo>
                    <a:pt x="4158887" y="1427130"/>
                  </a:lnTo>
                  <a:lnTo>
                    <a:pt x="4176091" y="1392297"/>
                  </a:lnTo>
                  <a:lnTo>
                    <a:pt x="4188583" y="1321101"/>
                  </a:lnTo>
                  <a:lnTo>
                    <a:pt x="4190139" y="1276980"/>
                  </a:lnTo>
                  <a:lnTo>
                    <a:pt x="4190362" y="1221385"/>
                  </a:lnTo>
                  <a:lnTo>
                    <a:pt x="4190356" y="291209"/>
                  </a:lnTo>
                  <a:lnTo>
                    <a:pt x="4190139" y="236161"/>
                  </a:lnTo>
                  <a:lnTo>
                    <a:pt x="4188578" y="191494"/>
                  </a:lnTo>
                  <a:lnTo>
                    <a:pt x="4176091" y="120299"/>
                  </a:lnTo>
                  <a:lnTo>
                    <a:pt x="4158887" y="85465"/>
                  </a:lnTo>
                  <a:lnTo>
                    <a:pt x="4134829" y="55531"/>
                  </a:lnTo>
                  <a:lnTo>
                    <a:pt x="4104895" y="31473"/>
                  </a:lnTo>
                  <a:lnTo>
                    <a:pt x="4070062" y="14269"/>
                  </a:lnTo>
                  <a:lnTo>
                    <a:pt x="3999029" y="1783"/>
                  </a:lnTo>
                  <a:close/>
                </a:path>
                <a:path w="4190365" h="1513204">
                  <a:moveTo>
                    <a:pt x="3899151" y="0"/>
                  </a:moveTo>
                  <a:lnTo>
                    <a:pt x="292506" y="0"/>
                  </a:lnTo>
                  <a:lnTo>
                    <a:pt x="236162" y="222"/>
                  </a:lnTo>
                  <a:lnTo>
                    <a:pt x="191494" y="1783"/>
                  </a:lnTo>
                  <a:lnTo>
                    <a:pt x="3999029" y="1783"/>
                  </a:lnTo>
                  <a:lnTo>
                    <a:pt x="3954745" y="222"/>
                  </a:lnTo>
                  <a:lnTo>
                    <a:pt x="3899151" y="0"/>
                  </a:lnTo>
                  <a:close/>
                </a:path>
              </a:pathLst>
            </a:custGeom>
            <a:solidFill>
              <a:srgbClr val="00D026">
                <a:alpha val="50000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2171700" y="3886200"/>
            <a:ext cx="2364105" cy="1120140"/>
          </a:xfrm>
          <a:prstGeom prst="rect">
            <a:avLst/>
          </a:prstGeom>
        </p:spPr>
        <p:txBody>
          <a:bodyPr wrap="square" lIns="0" tIns="27939" rIns="0" bIns="0" rtlCol="0" vert="horz">
            <a:spAutoFit/>
          </a:bodyPr>
          <a:lstStyle/>
          <a:p>
            <a:pPr marL="368300" marR="5080" indent="-355600">
              <a:lnSpc>
                <a:spcPts val="4300"/>
              </a:lnSpc>
              <a:spcBef>
                <a:spcPts val="219"/>
              </a:spcBef>
            </a:pPr>
            <a:r>
              <a:rPr dirty="0" sz="3600">
                <a:solidFill>
                  <a:srgbClr val="FFFFFF"/>
                </a:solidFill>
                <a:latin typeface="Arial"/>
                <a:cs typeface="Arial"/>
              </a:rPr>
              <a:t>Sonar</a:t>
            </a:r>
            <a:r>
              <a:rPr dirty="0" sz="3600" spc="-5">
                <a:solidFill>
                  <a:srgbClr val="FFFFFF"/>
                </a:solidFill>
                <a:latin typeface="Arial"/>
                <a:cs typeface="Arial"/>
              </a:rPr>
              <a:t>Q</a:t>
            </a:r>
            <a:r>
              <a:rPr dirty="0" sz="3600">
                <a:solidFill>
                  <a:srgbClr val="FFFFFF"/>
                </a:solidFill>
                <a:latin typeface="Arial"/>
                <a:cs typeface="Arial"/>
              </a:rPr>
              <a:t>ube  </a:t>
            </a:r>
            <a:r>
              <a:rPr dirty="0" sz="3600">
                <a:solidFill>
                  <a:srgbClr val="FFFFFF"/>
                </a:solidFill>
                <a:latin typeface="Arial"/>
                <a:cs typeface="Arial"/>
              </a:rPr>
              <a:t>scanner</a:t>
            </a:r>
            <a:endParaRPr sz="3600">
              <a:latin typeface="Arial"/>
              <a:cs typeface="Arial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7518344" y="3655189"/>
            <a:ext cx="4291965" cy="1614805"/>
            <a:chOff x="7518344" y="3655189"/>
            <a:chExt cx="4291965" cy="1614805"/>
          </a:xfrm>
        </p:grpSpPr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518344" y="3655189"/>
              <a:ext cx="4291961" cy="1614196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56444" y="3705989"/>
              <a:ext cx="4190361" cy="1512596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7556444" y="3705989"/>
              <a:ext cx="4190365" cy="1513205"/>
            </a:xfrm>
            <a:custGeom>
              <a:avLst/>
              <a:gdLst/>
              <a:ahLst/>
              <a:cxnLst/>
              <a:rect l="l" t="t" r="r" b="b"/>
              <a:pathLst>
                <a:path w="4190365" h="1513204">
                  <a:moveTo>
                    <a:pt x="3999028" y="1783"/>
                  </a:moveTo>
                  <a:lnTo>
                    <a:pt x="191494" y="1783"/>
                  </a:lnTo>
                  <a:lnTo>
                    <a:pt x="154280" y="6020"/>
                  </a:lnTo>
                  <a:lnTo>
                    <a:pt x="85466" y="31473"/>
                  </a:lnTo>
                  <a:lnTo>
                    <a:pt x="55532" y="55531"/>
                  </a:lnTo>
                  <a:lnTo>
                    <a:pt x="31474" y="85465"/>
                  </a:lnTo>
                  <a:lnTo>
                    <a:pt x="14270" y="120299"/>
                  </a:lnTo>
                  <a:lnTo>
                    <a:pt x="1778" y="191494"/>
                  </a:lnTo>
                  <a:lnTo>
                    <a:pt x="222" y="235615"/>
                  </a:lnTo>
                  <a:lnTo>
                    <a:pt x="0" y="291209"/>
                  </a:lnTo>
                  <a:lnTo>
                    <a:pt x="5" y="1221385"/>
                  </a:lnTo>
                  <a:lnTo>
                    <a:pt x="222" y="1276434"/>
                  </a:lnTo>
                  <a:lnTo>
                    <a:pt x="1783" y="1321101"/>
                  </a:lnTo>
                  <a:lnTo>
                    <a:pt x="14270" y="1392297"/>
                  </a:lnTo>
                  <a:lnTo>
                    <a:pt x="31474" y="1427130"/>
                  </a:lnTo>
                  <a:lnTo>
                    <a:pt x="55532" y="1457064"/>
                  </a:lnTo>
                  <a:lnTo>
                    <a:pt x="85466" y="1481121"/>
                  </a:lnTo>
                  <a:lnTo>
                    <a:pt x="120299" y="1498325"/>
                  </a:lnTo>
                  <a:lnTo>
                    <a:pt x="191332" y="1510812"/>
                  </a:lnTo>
                  <a:lnTo>
                    <a:pt x="235616" y="1512373"/>
                  </a:lnTo>
                  <a:lnTo>
                    <a:pt x="291211" y="1512596"/>
                  </a:lnTo>
                  <a:lnTo>
                    <a:pt x="3897856" y="1512596"/>
                  </a:lnTo>
                  <a:lnTo>
                    <a:pt x="3954199" y="1512373"/>
                  </a:lnTo>
                  <a:lnTo>
                    <a:pt x="3998866" y="1510812"/>
                  </a:lnTo>
                  <a:lnTo>
                    <a:pt x="4070061" y="1498325"/>
                  </a:lnTo>
                  <a:lnTo>
                    <a:pt x="4104895" y="1481121"/>
                  </a:lnTo>
                  <a:lnTo>
                    <a:pt x="4134829" y="1457064"/>
                  </a:lnTo>
                  <a:lnTo>
                    <a:pt x="4158887" y="1427130"/>
                  </a:lnTo>
                  <a:lnTo>
                    <a:pt x="4176091" y="1392297"/>
                  </a:lnTo>
                  <a:lnTo>
                    <a:pt x="4188583" y="1321101"/>
                  </a:lnTo>
                  <a:lnTo>
                    <a:pt x="4190138" y="1276980"/>
                  </a:lnTo>
                  <a:lnTo>
                    <a:pt x="4190361" y="1221385"/>
                  </a:lnTo>
                  <a:lnTo>
                    <a:pt x="4190356" y="291209"/>
                  </a:lnTo>
                  <a:lnTo>
                    <a:pt x="4190138" y="236161"/>
                  </a:lnTo>
                  <a:lnTo>
                    <a:pt x="4188577" y="191494"/>
                  </a:lnTo>
                  <a:lnTo>
                    <a:pt x="4176091" y="120299"/>
                  </a:lnTo>
                  <a:lnTo>
                    <a:pt x="4158887" y="85465"/>
                  </a:lnTo>
                  <a:lnTo>
                    <a:pt x="4134829" y="55531"/>
                  </a:lnTo>
                  <a:lnTo>
                    <a:pt x="4104895" y="31473"/>
                  </a:lnTo>
                  <a:lnTo>
                    <a:pt x="4070061" y="14269"/>
                  </a:lnTo>
                  <a:lnTo>
                    <a:pt x="3999028" y="1783"/>
                  </a:lnTo>
                  <a:close/>
                </a:path>
                <a:path w="4190365" h="1513204">
                  <a:moveTo>
                    <a:pt x="3899151" y="0"/>
                  </a:moveTo>
                  <a:lnTo>
                    <a:pt x="292505" y="0"/>
                  </a:lnTo>
                  <a:lnTo>
                    <a:pt x="236161" y="222"/>
                  </a:lnTo>
                  <a:lnTo>
                    <a:pt x="191494" y="1783"/>
                  </a:lnTo>
                  <a:lnTo>
                    <a:pt x="3999028" y="1783"/>
                  </a:lnTo>
                  <a:lnTo>
                    <a:pt x="3954745" y="222"/>
                  </a:lnTo>
                  <a:lnTo>
                    <a:pt x="3899151" y="0"/>
                  </a:lnTo>
                  <a:close/>
                </a:path>
              </a:pathLst>
            </a:custGeom>
            <a:solidFill>
              <a:srgbClr val="00D026">
                <a:alpha val="50000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 txBox="1"/>
          <p:nvPr/>
        </p:nvSpPr>
        <p:spPr>
          <a:xfrm>
            <a:off x="7772400" y="4152900"/>
            <a:ext cx="376174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5">
                <a:solidFill>
                  <a:srgbClr val="FFFFFF"/>
                </a:solidFill>
                <a:latin typeface="Arial"/>
                <a:cs typeface="Arial"/>
              </a:rPr>
              <a:t>SonarQube</a:t>
            </a:r>
            <a:r>
              <a:rPr dirty="0" sz="3600" spc="-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600">
                <a:solidFill>
                  <a:srgbClr val="FFFFFF"/>
                </a:solidFill>
                <a:latin typeface="Arial"/>
                <a:cs typeface="Arial"/>
              </a:rPr>
              <a:t>server</a:t>
            </a:r>
            <a:endParaRPr sz="3600">
              <a:latin typeface="Arial"/>
              <a:cs typeface="Arial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5546162" y="4332747"/>
            <a:ext cx="1912620" cy="259079"/>
            <a:chOff x="5546162" y="4332747"/>
            <a:chExt cx="1912620" cy="259079"/>
          </a:xfrm>
        </p:grpSpPr>
        <p:sp>
          <p:nvSpPr>
            <p:cNvPr id="15" name="object 15"/>
            <p:cNvSpPr/>
            <p:nvPr/>
          </p:nvSpPr>
          <p:spPr>
            <a:xfrm>
              <a:off x="5546162" y="4462287"/>
              <a:ext cx="1685289" cy="0"/>
            </a:xfrm>
            <a:custGeom>
              <a:avLst/>
              <a:gdLst/>
              <a:ahLst/>
              <a:cxnLst/>
              <a:rect l="l" t="t" r="r" b="b"/>
              <a:pathLst>
                <a:path w="1685290" h="0">
                  <a:moveTo>
                    <a:pt x="0" y="0"/>
                  </a:moveTo>
                  <a:lnTo>
                    <a:pt x="1653396" y="0"/>
                  </a:lnTo>
                  <a:lnTo>
                    <a:pt x="1685146" y="0"/>
                  </a:lnTo>
                </a:path>
              </a:pathLst>
            </a:custGeom>
            <a:ln w="635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7199558" y="4332747"/>
              <a:ext cx="259079" cy="259079"/>
            </a:xfrm>
            <a:custGeom>
              <a:avLst/>
              <a:gdLst/>
              <a:ahLst/>
              <a:cxnLst/>
              <a:rect l="l" t="t" r="r" b="b"/>
              <a:pathLst>
                <a:path w="259079" h="259079">
                  <a:moveTo>
                    <a:pt x="0" y="0"/>
                  </a:moveTo>
                  <a:lnTo>
                    <a:pt x="0" y="259079"/>
                  </a:lnTo>
                  <a:lnTo>
                    <a:pt x="259079" y="1295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/>
          <p:cNvSpPr txBox="1"/>
          <p:nvPr/>
        </p:nvSpPr>
        <p:spPr>
          <a:xfrm>
            <a:off x="1320800" y="5549900"/>
            <a:ext cx="5086985" cy="665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139190" algn="l"/>
                <a:tab pos="1880870" algn="l"/>
              </a:tabLst>
            </a:pPr>
            <a:r>
              <a:rPr dirty="0" sz="4200">
                <a:latin typeface="Arial"/>
                <a:cs typeface="Arial"/>
              </a:rPr>
              <a:t>Run	on	</a:t>
            </a:r>
            <a:r>
              <a:rPr dirty="0" sz="4200" spc="-10">
                <a:latin typeface="Arial"/>
                <a:cs typeface="Arial"/>
              </a:rPr>
              <a:t>Jenkins’s</a:t>
            </a:r>
            <a:r>
              <a:rPr dirty="0" sz="4200" spc="-90">
                <a:latin typeface="Arial"/>
                <a:cs typeface="Arial"/>
              </a:rPr>
              <a:t> </a:t>
            </a:r>
            <a:r>
              <a:rPr dirty="0" sz="4200">
                <a:latin typeface="Arial"/>
                <a:cs typeface="Arial"/>
              </a:rPr>
              <a:t>Job</a:t>
            </a:r>
            <a:endParaRPr sz="4200">
              <a:latin typeface="Arial"/>
              <a:cs typeface="Arial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19" name="object 19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03300" y="139700"/>
            <a:ext cx="11002010" cy="1000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677160" algn="l"/>
                <a:tab pos="7781290" algn="l"/>
              </a:tabLst>
            </a:pPr>
            <a:r>
              <a:rPr dirty="0"/>
              <a:t>Step</a:t>
            </a:r>
            <a:r>
              <a:rPr dirty="0" spc="-5"/>
              <a:t> </a:t>
            </a:r>
            <a:r>
              <a:rPr dirty="0"/>
              <a:t>3	</a:t>
            </a:r>
            <a:r>
              <a:rPr dirty="0" spc="-5"/>
              <a:t>Install</a:t>
            </a:r>
            <a:r>
              <a:rPr dirty="0" spc="5"/>
              <a:t> </a:t>
            </a:r>
            <a:r>
              <a:rPr dirty="0" spc="-5"/>
              <a:t>Sonar	Scanner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79550" y="2426207"/>
            <a:ext cx="10058400" cy="482600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117600" y="8293100"/>
            <a:ext cx="1077722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>
                <a:latin typeface="Arial"/>
                <a:cs typeface="Arial"/>
              </a:rPr>
              <a:t>https://docs.sonarqube.org/display/SCAN/Analyzing+with+SonarQube+Scanner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8900" y="215900"/>
            <a:ext cx="12792075" cy="8483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832735" algn="l"/>
                <a:tab pos="6261735" algn="l"/>
                <a:tab pos="10147935" algn="l"/>
              </a:tabLst>
            </a:pPr>
            <a:r>
              <a:rPr dirty="0" sz="5400" b="1">
                <a:latin typeface="Arial"/>
                <a:cs typeface="Arial"/>
              </a:rPr>
              <a:t>Step </a:t>
            </a:r>
            <a:r>
              <a:rPr dirty="0" sz="5400" spc="-5" b="1">
                <a:latin typeface="Arial"/>
                <a:cs typeface="Arial"/>
              </a:rPr>
              <a:t>4.1	Configure	SonarQube	scanner</a:t>
            </a:r>
            <a:endParaRPr sz="5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65200" y="1498600"/>
            <a:ext cx="11066780" cy="680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137410" algn="l"/>
                <a:tab pos="4930775" algn="l"/>
                <a:tab pos="7804784" algn="l"/>
              </a:tabLst>
            </a:pPr>
            <a:r>
              <a:rPr dirty="0" sz="4300">
                <a:latin typeface="Arial"/>
                <a:cs typeface="Arial"/>
              </a:rPr>
              <a:t>Manage	Jenkins</a:t>
            </a:r>
            <a:r>
              <a:rPr dirty="0" sz="4300" spc="-5">
                <a:latin typeface="Arial"/>
                <a:cs typeface="Arial"/>
              </a:rPr>
              <a:t> </a:t>
            </a:r>
            <a:r>
              <a:rPr dirty="0" sz="4300">
                <a:latin typeface="Arial"/>
                <a:cs typeface="Arial"/>
              </a:rPr>
              <a:t>=&gt;	</a:t>
            </a:r>
            <a:r>
              <a:rPr dirty="0" sz="4300" spc="-5">
                <a:latin typeface="Arial"/>
                <a:cs typeface="Arial"/>
              </a:rPr>
              <a:t>Global</a:t>
            </a:r>
            <a:r>
              <a:rPr dirty="0" sz="4300" spc="-70">
                <a:latin typeface="Arial"/>
                <a:cs typeface="Arial"/>
              </a:rPr>
              <a:t> </a:t>
            </a:r>
            <a:r>
              <a:rPr dirty="0" sz="4300" spc="-120">
                <a:latin typeface="Arial"/>
                <a:cs typeface="Arial"/>
              </a:rPr>
              <a:t>Tool	</a:t>
            </a:r>
            <a:r>
              <a:rPr dirty="0" sz="4300" spc="-5">
                <a:latin typeface="Arial"/>
                <a:cs typeface="Arial"/>
              </a:rPr>
              <a:t>Configuration</a:t>
            </a:r>
            <a:endParaRPr sz="43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73428" y="2716217"/>
            <a:ext cx="11722100" cy="538480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2400" y="203200"/>
            <a:ext cx="12672695" cy="8788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937510" algn="l"/>
                <a:tab pos="6492875" algn="l"/>
                <a:tab pos="10523220" algn="l"/>
              </a:tabLst>
            </a:pPr>
            <a:r>
              <a:rPr dirty="0" sz="5600" b="1">
                <a:latin typeface="Arial"/>
                <a:cs typeface="Arial"/>
              </a:rPr>
              <a:t>Step</a:t>
            </a:r>
            <a:r>
              <a:rPr dirty="0" sz="5600" spc="-5" b="1">
                <a:latin typeface="Arial"/>
                <a:cs typeface="Arial"/>
              </a:rPr>
              <a:t> </a:t>
            </a:r>
            <a:r>
              <a:rPr dirty="0" sz="5600" b="1">
                <a:latin typeface="Arial"/>
                <a:cs typeface="Arial"/>
              </a:rPr>
              <a:t>4</a:t>
            </a:r>
            <a:r>
              <a:rPr dirty="0" sz="5600" spc="-5" b="1">
                <a:latin typeface="Arial"/>
                <a:cs typeface="Arial"/>
              </a:rPr>
              <a:t>.</a:t>
            </a:r>
            <a:r>
              <a:rPr dirty="0" sz="5600" b="1">
                <a:latin typeface="Arial"/>
                <a:cs typeface="Arial"/>
              </a:rPr>
              <a:t>2	C</a:t>
            </a:r>
            <a:r>
              <a:rPr dirty="0" sz="5600" spc="-5" b="1">
                <a:latin typeface="Arial"/>
                <a:cs typeface="Arial"/>
              </a:rPr>
              <a:t>on</a:t>
            </a:r>
            <a:r>
              <a:rPr dirty="0" sz="5600" b="1">
                <a:latin typeface="Arial"/>
                <a:cs typeface="Arial"/>
              </a:rPr>
              <a:t>f</a:t>
            </a:r>
            <a:r>
              <a:rPr dirty="0" sz="5600" spc="-5" b="1">
                <a:latin typeface="Arial"/>
                <a:cs typeface="Arial"/>
              </a:rPr>
              <a:t>igu</a:t>
            </a:r>
            <a:r>
              <a:rPr dirty="0" sz="5600" b="1">
                <a:latin typeface="Arial"/>
                <a:cs typeface="Arial"/>
              </a:rPr>
              <a:t>re	S</a:t>
            </a:r>
            <a:r>
              <a:rPr dirty="0" sz="5600" spc="-5" b="1">
                <a:latin typeface="Arial"/>
                <a:cs typeface="Arial"/>
              </a:rPr>
              <a:t>on</a:t>
            </a:r>
            <a:r>
              <a:rPr dirty="0" sz="5600" b="1">
                <a:latin typeface="Arial"/>
                <a:cs typeface="Arial"/>
              </a:rPr>
              <a:t>ar</a:t>
            </a:r>
            <a:r>
              <a:rPr dirty="0" sz="5600" spc="-5" b="1">
                <a:latin typeface="Arial"/>
                <a:cs typeface="Arial"/>
              </a:rPr>
              <a:t>Qub</a:t>
            </a:r>
            <a:r>
              <a:rPr dirty="0" sz="5600" b="1">
                <a:latin typeface="Arial"/>
                <a:cs typeface="Arial"/>
              </a:rPr>
              <a:t>e	server</a:t>
            </a:r>
            <a:endParaRPr sz="56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22400" y="1498600"/>
            <a:ext cx="10165080" cy="680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137410" algn="l"/>
                <a:tab pos="4930775" algn="l"/>
                <a:tab pos="8331200" algn="l"/>
              </a:tabLst>
            </a:pPr>
            <a:r>
              <a:rPr dirty="0" sz="4300">
                <a:latin typeface="Arial"/>
                <a:cs typeface="Arial"/>
              </a:rPr>
              <a:t>Manage	Jenkins</a:t>
            </a:r>
            <a:r>
              <a:rPr dirty="0" sz="4300" spc="-5">
                <a:latin typeface="Arial"/>
                <a:cs typeface="Arial"/>
              </a:rPr>
              <a:t> </a:t>
            </a:r>
            <a:r>
              <a:rPr dirty="0" sz="4300">
                <a:latin typeface="Arial"/>
                <a:cs typeface="Arial"/>
              </a:rPr>
              <a:t>=&gt;	Con</a:t>
            </a:r>
            <a:r>
              <a:rPr dirty="0" sz="4300" spc="-5">
                <a:latin typeface="Arial"/>
                <a:cs typeface="Arial"/>
              </a:rPr>
              <a:t>f</a:t>
            </a:r>
            <a:r>
              <a:rPr dirty="0" sz="4300">
                <a:latin typeface="Arial"/>
                <a:cs typeface="Arial"/>
              </a:rPr>
              <a:t>igura</a:t>
            </a:r>
            <a:r>
              <a:rPr dirty="0" sz="4300" spc="-5">
                <a:latin typeface="Arial"/>
                <a:cs typeface="Arial"/>
              </a:rPr>
              <a:t>t</a:t>
            </a:r>
            <a:r>
              <a:rPr dirty="0" sz="4300">
                <a:latin typeface="Arial"/>
                <a:cs typeface="Arial"/>
              </a:rPr>
              <a:t>ion	Sys</a:t>
            </a:r>
            <a:r>
              <a:rPr dirty="0" sz="4300" spc="-5">
                <a:latin typeface="Arial"/>
                <a:cs typeface="Arial"/>
              </a:rPr>
              <a:t>t</a:t>
            </a:r>
            <a:r>
              <a:rPr dirty="0" sz="4300">
                <a:latin typeface="Arial"/>
                <a:cs typeface="Arial"/>
              </a:rPr>
              <a:t>em</a:t>
            </a:r>
            <a:endParaRPr sz="43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6716" y="2656856"/>
            <a:ext cx="9913923" cy="5846238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76500" y="203200"/>
            <a:ext cx="8009890" cy="8788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344420" algn="l"/>
                <a:tab pos="5349240" algn="l"/>
              </a:tabLst>
            </a:pPr>
            <a:r>
              <a:rPr dirty="0" sz="5600" b="1">
                <a:latin typeface="Arial"/>
                <a:cs typeface="Arial"/>
              </a:rPr>
              <a:t>Step</a:t>
            </a:r>
            <a:r>
              <a:rPr dirty="0" sz="5600" spc="-5" b="1">
                <a:latin typeface="Arial"/>
                <a:cs typeface="Arial"/>
              </a:rPr>
              <a:t> </a:t>
            </a:r>
            <a:r>
              <a:rPr dirty="0" sz="5600" b="1">
                <a:latin typeface="Arial"/>
                <a:cs typeface="Arial"/>
              </a:rPr>
              <a:t>5	Create a	</a:t>
            </a:r>
            <a:r>
              <a:rPr dirty="0" sz="5600" spc="-5" b="1">
                <a:latin typeface="Arial"/>
                <a:cs typeface="Arial"/>
              </a:rPr>
              <a:t>new</a:t>
            </a:r>
            <a:r>
              <a:rPr dirty="0" sz="5600" spc="-85" b="1">
                <a:latin typeface="Arial"/>
                <a:cs typeface="Arial"/>
              </a:rPr>
              <a:t> </a:t>
            </a:r>
            <a:r>
              <a:rPr dirty="0" sz="5600" spc="-5" b="1">
                <a:latin typeface="Arial"/>
                <a:cs typeface="Arial"/>
              </a:rPr>
              <a:t>job</a:t>
            </a:r>
            <a:endParaRPr sz="56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060700" y="1498600"/>
            <a:ext cx="6872605" cy="680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044575" algn="l"/>
                <a:tab pos="3033395" algn="l"/>
              </a:tabLst>
            </a:pPr>
            <a:r>
              <a:rPr dirty="0" sz="4300">
                <a:latin typeface="Arial"/>
                <a:cs typeface="Arial"/>
              </a:rPr>
              <a:t>Job	name =	</a:t>
            </a:r>
            <a:r>
              <a:rPr dirty="0" sz="4300" spc="-5">
                <a:latin typeface="Arial"/>
                <a:cs typeface="Arial"/>
              </a:rPr>
              <a:t>step06_analyze</a:t>
            </a:r>
            <a:endParaRPr sz="43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79500" y="2725229"/>
            <a:ext cx="10871200" cy="556259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76500" y="203200"/>
            <a:ext cx="8009890" cy="8788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344420" algn="l"/>
                <a:tab pos="5349240" algn="l"/>
              </a:tabLst>
            </a:pPr>
            <a:r>
              <a:rPr dirty="0" sz="5600" b="1">
                <a:latin typeface="Arial"/>
                <a:cs typeface="Arial"/>
              </a:rPr>
              <a:t>Step</a:t>
            </a:r>
            <a:r>
              <a:rPr dirty="0" sz="5600" spc="-5" b="1">
                <a:latin typeface="Arial"/>
                <a:cs typeface="Arial"/>
              </a:rPr>
              <a:t> </a:t>
            </a:r>
            <a:r>
              <a:rPr dirty="0" sz="5600" b="1">
                <a:latin typeface="Arial"/>
                <a:cs typeface="Arial"/>
              </a:rPr>
              <a:t>5	Create a	</a:t>
            </a:r>
            <a:r>
              <a:rPr dirty="0" sz="5600" spc="-5" b="1">
                <a:latin typeface="Arial"/>
                <a:cs typeface="Arial"/>
              </a:rPr>
              <a:t>new</a:t>
            </a:r>
            <a:r>
              <a:rPr dirty="0" sz="5600" spc="-85" b="1">
                <a:latin typeface="Arial"/>
                <a:cs typeface="Arial"/>
              </a:rPr>
              <a:t> </a:t>
            </a:r>
            <a:r>
              <a:rPr dirty="0" sz="5600" spc="-5" b="1">
                <a:latin typeface="Arial"/>
                <a:cs typeface="Arial"/>
              </a:rPr>
              <a:t>job</a:t>
            </a:r>
            <a:endParaRPr sz="56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111500" y="1498600"/>
            <a:ext cx="6774180" cy="680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300" spc="-40">
                <a:latin typeface="Arial"/>
                <a:cs typeface="Arial"/>
              </a:rPr>
              <a:t>Tips</a:t>
            </a:r>
            <a:r>
              <a:rPr dirty="0" sz="4300" spc="-25">
                <a:latin typeface="Arial"/>
                <a:cs typeface="Arial"/>
              </a:rPr>
              <a:t> </a:t>
            </a:r>
            <a:r>
              <a:rPr dirty="0" sz="4300">
                <a:latin typeface="Arial"/>
                <a:cs typeface="Arial"/>
              </a:rPr>
              <a:t>copy</a:t>
            </a:r>
            <a:r>
              <a:rPr dirty="0" sz="4300" spc="-20">
                <a:latin typeface="Arial"/>
                <a:cs typeface="Arial"/>
              </a:rPr>
              <a:t> </a:t>
            </a:r>
            <a:r>
              <a:rPr dirty="0" sz="4300" spc="-5">
                <a:latin typeface="Arial"/>
                <a:cs typeface="Arial"/>
              </a:rPr>
              <a:t>from</a:t>
            </a:r>
            <a:r>
              <a:rPr dirty="0" sz="4300" spc="-20">
                <a:latin typeface="Arial"/>
                <a:cs typeface="Arial"/>
              </a:rPr>
              <a:t> </a:t>
            </a:r>
            <a:r>
              <a:rPr dirty="0" sz="4300" spc="-5">
                <a:latin typeface="Arial"/>
                <a:cs typeface="Arial"/>
              </a:rPr>
              <a:t>other</a:t>
            </a:r>
            <a:r>
              <a:rPr dirty="0" sz="4300" spc="-20">
                <a:latin typeface="Arial"/>
                <a:cs typeface="Arial"/>
              </a:rPr>
              <a:t> </a:t>
            </a:r>
            <a:r>
              <a:rPr dirty="0" sz="4300">
                <a:latin typeface="Arial"/>
                <a:cs typeface="Arial"/>
              </a:rPr>
              <a:t>project</a:t>
            </a:r>
            <a:endParaRPr sz="43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4755" y="2995777"/>
            <a:ext cx="12417845" cy="392443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66700" y="203200"/>
            <a:ext cx="12446000" cy="8788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515235" algn="l"/>
                <a:tab pos="8126095" algn="l"/>
              </a:tabLst>
            </a:pPr>
            <a:r>
              <a:rPr dirty="0" sz="5600" b="1">
                <a:latin typeface="Arial"/>
                <a:cs typeface="Arial"/>
              </a:rPr>
              <a:t>Step</a:t>
            </a:r>
            <a:r>
              <a:rPr dirty="0" sz="5600" spc="-5" b="1">
                <a:latin typeface="Arial"/>
                <a:cs typeface="Arial"/>
              </a:rPr>
              <a:t> </a:t>
            </a:r>
            <a:r>
              <a:rPr dirty="0" sz="5600" b="1">
                <a:latin typeface="Arial"/>
                <a:cs typeface="Arial"/>
              </a:rPr>
              <a:t>6	</a:t>
            </a:r>
            <a:r>
              <a:rPr dirty="0" sz="5600" spc="-5" b="1">
                <a:latin typeface="Arial"/>
                <a:cs typeface="Arial"/>
              </a:rPr>
              <a:t>Add</a:t>
            </a:r>
            <a:r>
              <a:rPr dirty="0" sz="5600" spc="5" b="1">
                <a:latin typeface="Arial"/>
                <a:cs typeface="Arial"/>
              </a:rPr>
              <a:t> </a:t>
            </a:r>
            <a:r>
              <a:rPr dirty="0" sz="5600" spc="-5" b="1">
                <a:latin typeface="Arial"/>
                <a:cs typeface="Arial"/>
              </a:rPr>
              <a:t>SonarQube	</a:t>
            </a:r>
            <a:r>
              <a:rPr dirty="0" sz="5600" b="1">
                <a:latin typeface="Arial"/>
                <a:cs typeface="Arial"/>
              </a:rPr>
              <a:t>to</a:t>
            </a:r>
            <a:r>
              <a:rPr dirty="0" sz="5600" spc="-45" b="1">
                <a:latin typeface="Arial"/>
                <a:cs typeface="Arial"/>
              </a:rPr>
              <a:t> </a:t>
            </a:r>
            <a:r>
              <a:rPr dirty="0" sz="5600" spc="-5" b="1">
                <a:latin typeface="Arial"/>
                <a:cs typeface="Arial"/>
              </a:rPr>
              <a:t>Build</a:t>
            </a:r>
            <a:r>
              <a:rPr dirty="0" sz="5600" spc="-50" b="1">
                <a:latin typeface="Arial"/>
                <a:cs typeface="Arial"/>
              </a:rPr>
              <a:t> </a:t>
            </a:r>
            <a:r>
              <a:rPr dirty="0" sz="5600" b="1">
                <a:latin typeface="Arial"/>
                <a:cs typeface="Arial"/>
              </a:rPr>
              <a:t>step</a:t>
            </a:r>
            <a:endParaRPr sz="56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854200" y="1498600"/>
            <a:ext cx="9285605" cy="680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378585" algn="l"/>
                <a:tab pos="2167890" algn="l"/>
                <a:tab pos="4293235" algn="l"/>
                <a:tab pos="7238365" algn="l"/>
              </a:tabLst>
            </a:pPr>
            <a:r>
              <a:rPr dirty="0" sz="4300">
                <a:latin typeface="Arial"/>
                <a:cs typeface="Arial"/>
              </a:rPr>
              <a:t>Build	=&gt;	Execu</a:t>
            </a:r>
            <a:r>
              <a:rPr dirty="0" sz="4300" spc="-5">
                <a:latin typeface="Arial"/>
                <a:cs typeface="Arial"/>
              </a:rPr>
              <a:t>t</a:t>
            </a:r>
            <a:r>
              <a:rPr dirty="0" sz="4300">
                <a:latin typeface="Arial"/>
                <a:cs typeface="Arial"/>
              </a:rPr>
              <a:t>e	Sonar</a:t>
            </a:r>
            <a:r>
              <a:rPr dirty="0" sz="4300" spc="-5">
                <a:latin typeface="Arial"/>
                <a:cs typeface="Arial"/>
              </a:rPr>
              <a:t>Q</a:t>
            </a:r>
            <a:r>
              <a:rPr dirty="0" sz="4300">
                <a:latin typeface="Arial"/>
                <a:cs typeface="Arial"/>
              </a:rPr>
              <a:t>ube	Scanner</a:t>
            </a:r>
            <a:endParaRPr sz="43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15333" y="2578100"/>
            <a:ext cx="6136689" cy="5876936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66700" y="203200"/>
            <a:ext cx="12446000" cy="8788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515235" algn="l"/>
                <a:tab pos="8126095" algn="l"/>
              </a:tabLst>
            </a:pPr>
            <a:r>
              <a:rPr dirty="0" sz="5600" b="1">
                <a:latin typeface="Arial"/>
                <a:cs typeface="Arial"/>
              </a:rPr>
              <a:t>Step</a:t>
            </a:r>
            <a:r>
              <a:rPr dirty="0" sz="5600" spc="-5" b="1">
                <a:latin typeface="Arial"/>
                <a:cs typeface="Arial"/>
              </a:rPr>
              <a:t> </a:t>
            </a:r>
            <a:r>
              <a:rPr dirty="0" sz="5600" b="1">
                <a:latin typeface="Arial"/>
                <a:cs typeface="Arial"/>
              </a:rPr>
              <a:t>6	</a:t>
            </a:r>
            <a:r>
              <a:rPr dirty="0" sz="5600" spc="-5" b="1">
                <a:latin typeface="Arial"/>
                <a:cs typeface="Arial"/>
              </a:rPr>
              <a:t>Add</a:t>
            </a:r>
            <a:r>
              <a:rPr dirty="0" sz="5600" spc="5" b="1">
                <a:latin typeface="Arial"/>
                <a:cs typeface="Arial"/>
              </a:rPr>
              <a:t> </a:t>
            </a:r>
            <a:r>
              <a:rPr dirty="0" sz="5600" spc="-5" b="1">
                <a:latin typeface="Arial"/>
                <a:cs typeface="Arial"/>
              </a:rPr>
              <a:t>SonarQube	</a:t>
            </a:r>
            <a:r>
              <a:rPr dirty="0" sz="5600" b="1">
                <a:latin typeface="Arial"/>
                <a:cs typeface="Arial"/>
              </a:rPr>
              <a:t>to</a:t>
            </a:r>
            <a:r>
              <a:rPr dirty="0" sz="5600" spc="-45" b="1">
                <a:latin typeface="Arial"/>
                <a:cs typeface="Arial"/>
              </a:rPr>
              <a:t> </a:t>
            </a:r>
            <a:r>
              <a:rPr dirty="0" sz="5600" spc="-5" b="1">
                <a:latin typeface="Arial"/>
                <a:cs typeface="Arial"/>
              </a:rPr>
              <a:t>Build</a:t>
            </a:r>
            <a:r>
              <a:rPr dirty="0" sz="5600" spc="-50" b="1">
                <a:latin typeface="Arial"/>
                <a:cs typeface="Arial"/>
              </a:rPr>
              <a:t> </a:t>
            </a:r>
            <a:r>
              <a:rPr dirty="0" sz="5600" b="1">
                <a:latin typeface="Arial"/>
                <a:cs typeface="Arial"/>
              </a:rPr>
              <a:t>step</a:t>
            </a:r>
            <a:endParaRPr sz="56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51300" y="1498600"/>
            <a:ext cx="4913630" cy="680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300" spc="-5">
                <a:latin typeface="Arial"/>
                <a:cs typeface="Arial"/>
              </a:rPr>
              <a:t>Configure</a:t>
            </a:r>
            <a:r>
              <a:rPr dirty="0" sz="4300" spc="-30">
                <a:latin typeface="Arial"/>
                <a:cs typeface="Arial"/>
              </a:rPr>
              <a:t> </a:t>
            </a:r>
            <a:r>
              <a:rPr dirty="0" sz="4300">
                <a:latin typeface="Arial"/>
                <a:cs typeface="Arial"/>
              </a:rPr>
              <a:t>your</a:t>
            </a:r>
            <a:r>
              <a:rPr dirty="0" sz="4300" spc="-35">
                <a:latin typeface="Arial"/>
                <a:cs typeface="Arial"/>
              </a:rPr>
              <a:t> </a:t>
            </a:r>
            <a:r>
              <a:rPr dirty="0" sz="4300">
                <a:latin typeface="Arial"/>
                <a:cs typeface="Arial"/>
              </a:rPr>
              <a:t>build</a:t>
            </a:r>
            <a:endParaRPr sz="43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43328" y="2671767"/>
            <a:ext cx="10680700" cy="568960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19100" y="203200"/>
            <a:ext cx="12131040" cy="8788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600" b="1">
                <a:latin typeface="Arial"/>
                <a:cs typeface="Arial"/>
              </a:rPr>
              <a:t>Step</a:t>
            </a:r>
            <a:r>
              <a:rPr dirty="0" sz="5600" spc="-15" b="1">
                <a:latin typeface="Arial"/>
                <a:cs typeface="Arial"/>
              </a:rPr>
              <a:t> </a:t>
            </a:r>
            <a:r>
              <a:rPr dirty="0" sz="5600" b="1">
                <a:latin typeface="Arial"/>
                <a:cs typeface="Arial"/>
              </a:rPr>
              <a:t>7</a:t>
            </a:r>
            <a:r>
              <a:rPr dirty="0" sz="5600" spc="-215" b="1">
                <a:latin typeface="Arial"/>
                <a:cs typeface="Arial"/>
              </a:rPr>
              <a:t> </a:t>
            </a:r>
            <a:r>
              <a:rPr dirty="0" sz="5600" spc="-5" b="1">
                <a:latin typeface="Arial"/>
                <a:cs typeface="Arial"/>
              </a:rPr>
              <a:t>Add</a:t>
            </a:r>
            <a:r>
              <a:rPr dirty="0" sz="5600" spc="-10" b="1">
                <a:latin typeface="Arial"/>
                <a:cs typeface="Arial"/>
              </a:rPr>
              <a:t> </a:t>
            </a:r>
            <a:r>
              <a:rPr dirty="0" sz="5600" spc="-5" b="1">
                <a:latin typeface="Arial"/>
                <a:cs typeface="Arial"/>
              </a:rPr>
              <a:t>sonar-project.properties</a:t>
            </a:r>
            <a:endParaRPr sz="56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71600" y="1498600"/>
            <a:ext cx="10255885" cy="680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412490" algn="l"/>
                <a:tab pos="4262755" algn="l"/>
              </a:tabLst>
            </a:pPr>
            <a:r>
              <a:rPr dirty="0" sz="4300" spc="-5">
                <a:latin typeface="Arial"/>
                <a:cs typeface="Arial"/>
              </a:rPr>
              <a:t>Configuration	file	</a:t>
            </a:r>
            <a:r>
              <a:rPr dirty="0" sz="4300">
                <a:latin typeface="Arial"/>
                <a:cs typeface="Arial"/>
              </a:rPr>
              <a:t>of</a:t>
            </a:r>
            <a:r>
              <a:rPr dirty="0" sz="4300" spc="-25">
                <a:latin typeface="Arial"/>
                <a:cs typeface="Arial"/>
              </a:rPr>
              <a:t> </a:t>
            </a:r>
            <a:r>
              <a:rPr dirty="0" sz="4300">
                <a:latin typeface="Arial"/>
                <a:cs typeface="Arial"/>
              </a:rPr>
              <a:t>project</a:t>
            </a:r>
            <a:r>
              <a:rPr dirty="0" sz="4300" spc="-20">
                <a:latin typeface="Arial"/>
                <a:cs typeface="Arial"/>
              </a:rPr>
              <a:t> </a:t>
            </a:r>
            <a:r>
              <a:rPr dirty="0" sz="4300" spc="-5">
                <a:latin typeface="Arial"/>
                <a:cs typeface="Arial"/>
              </a:rPr>
              <a:t>for</a:t>
            </a:r>
            <a:r>
              <a:rPr dirty="0" sz="4300" spc="-20">
                <a:latin typeface="Arial"/>
                <a:cs typeface="Arial"/>
              </a:rPr>
              <a:t> </a:t>
            </a:r>
            <a:r>
              <a:rPr dirty="0" sz="4300" spc="-5">
                <a:latin typeface="Arial"/>
                <a:cs typeface="Arial"/>
              </a:rPr>
              <a:t>SonarQube</a:t>
            </a:r>
            <a:endParaRPr sz="43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40018" y="2915433"/>
            <a:ext cx="9426256" cy="520226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93900" y="3147591"/>
            <a:ext cx="9011285" cy="2042160"/>
          </a:xfrm>
          <a:prstGeom prst="rect"/>
        </p:spPr>
        <p:txBody>
          <a:bodyPr wrap="square" lIns="0" tIns="243204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914"/>
              </a:spcBef>
              <a:tabLst>
                <a:tab pos="4777740" algn="l"/>
              </a:tabLst>
            </a:pPr>
            <a:r>
              <a:rPr dirty="0" spc="-5"/>
              <a:t>Continuous	Integration</a:t>
            </a:r>
          </a:p>
          <a:p>
            <a:pPr marL="12700">
              <a:lnSpc>
                <a:spcPct val="100000"/>
              </a:lnSpc>
              <a:spcBef>
                <a:spcPts val="1220"/>
              </a:spcBef>
              <a:tabLst>
                <a:tab pos="1014094" algn="l"/>
              </a:tabLst>
            </a:pPr>
            <a:r>
              <a:rPr dirty="0" sz="4300" b="0">
                <a:latin typeface="Arial"/>
                <a:cs typeface="Arial"/>
              </a:rPr>
              <a:t>is</a:t>
            </a:r>
            <a:r>
              <a:rPr dirty="0" sz="4300" spc="-5" b="0">
                <a:latin typeface="Arial"/>
                <a:cs typeface="Arial"/>
              </a:rPr>
              <a:t> </a:t>
            </a:r>
            <a:r>
              <a:rPr dirty="0" sz="4300" b="0">
                <a:latin typeface="Arial"/>
                <a:cs typeface="Arial"/>
              </a:rPr>
              <a:t>a	</a:t>
            </a:r>
            <a:r>
              <a:rPr dirty="0" sz="4300" spc="-5" b="0">
                <a:latin typeface="Arial"/>
                <a:cs typeface="Arial"/>
              </a:rPr>
              <a:t>Software</a:t>
            </a:r>
            <a:r>
              <a:rPr dirty="0" sz="4300" spc="-20" b="0">
                <a:latin typeface="Arial"/>
                <a:cs typeface="Arial"/>
              </a:rPr>
              <a:t> </a:t>
            </a:r>
            <a:r>
              <a:rPr dirty="0" sz="4300" b="0">
                <a:latin typeface="Arial"/>
                <a:cs typeface="Arial"/>
              </a:rPr>
              <a:t>development</a:t>
            </a:r>
            <a:r>
              <a:rPr dirty="0" sz="4300" spc="-20" b="0">
                <a:latin typeface="Arial"/>
                <a:cs typeface="Arial"/>
              </a:rPr>
              <a:t> </a:t>
            </a:r>
            <a:r>
              <a:rPr dirty="0" sz="4300" spc="-5"/>
              <a:t>practices</a:t>
            </a:r>
            <a:endParaRPr sz="43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00100" y="203200"/>
            <a:ext cx="11368405" cy="8788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135630" algn="l"/>
              </a:tabLst>
            </a:pPr>
            <a:r>
              <a:rPr dirty="0" sz="5600" spc="-5"/>
              <a:t>Example	sonar-project.properties</a:t>
            </a:r>
            <a:endParaRPr sz="5600"/>
          </a:p>
        </p:txBody>
      </p:sp>
      <p:sp>
        <p:nvSpPr>
          <p:cNvPr id="4" name="object 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  <p:sp>
        <p:nvSpPr>
          <p:cNvPr id="3" name="object 3"/>
          <p:cNvSpPr txBox="1"/>
          <p:nvPr/>
        </p:nvSpPr>
        <p:spPr>
          <a:xfrm>
            <a:off x="812800" y="1968500"/>
            <a:ext cx="10771505" cy="57531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3891915">
              <a:lnSpc>
                <a:spcPct val="113900"/>
              </a:lnSpc>
              <a:spcBef>
                <a:spcPts val="100"/>
              </a:spcBef>
            </a:pPr>
            <a:r>
              <a:rPr dirty="0" sz="3000">
                <a:solidFill>
                  <a:srgbClr val="295E99"/>
                </a:solidFill>
                <a:latin typeface="Courier New"/>
                <a:cs typeface="Courier New"/>
              </a:rPr>
              <a:t>sonar.projectKey=java-example </a:t>
            </a:r>
            <a:r>
              <a:rPr dirty="0" sz="3000" spc="-1789">
                <a:solidFill>
                  <a:srgbClr val="295E99"/>
                </a:solidFill>
                <a:latin typeface="Courier New"/>
                <a:cs typeface="Courier New"/>
              </a:rPr>
              <a:t> </a:t>
            </a:r>
            <a:r>
              <a:rPr dirty="0" sz="3000">
                <a:solidFill>
                  <a:srgbClr val="295E99"/>
                </a:solidFill>
                <a:latin typeface="Courier New"/>
                <a:cs typeface="Courier New"/>
              </a:rPr>
              <a:t>sonar.projectName=java-example  sonar.projectVersion=1.0</a:t>
            </a:r>
            <a:endParaRPr sz="30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3600">
              <a:latin typeface="Courier New"/>
              <a:cs typeface="Courier New"/>
            </a:endParaRPr>
          </a:p>
          <a:p>
            <a:pPr marL="12700" marR="2976880">
              <a:lnSpc>
                <a:spcPct val="113900"/>
              </a:lnSpc>
            </a:pPr>
            <a:r>
              <a:rPr dirty="0" sz="3000">
                <a:solidFill>
                  <a:srgbClr val="295E99"/>
                </a:solidFill>
                <a:latin typeface="Courier New"/>
                <a:cs typeface="Courier New"/>
              </a:rPr>
              <a:t>sonar.sources=src </a:t>
            </a:r>
            <a:r>
              <a:rPr dirty="0" sz="3000" spc="5">
                <a:solidFill>
                  <a:srgbClr val="295E99"/>
                </a:solidFill>
                <a:latin typeface="Courier New"/>
                <a:cs typeface="Courier New"/>
              </a:rPr>
              <a:t> </a:t>
            </a:r>
            <a:r>
              <a:rPr dirty="0" sz="3000">
                <a:solidFill>
                  <a:srgbClr val="295E99"/>
                </a:solidFill>
                <a:latin typeface="Courier New"/>
                <a:cs typeface="Courier New"/>
              </a:rPr>
              <a:t>sonar.java.source=src/main/java </a:t>
            </a:r>
            <a:r>
              <a:rPr dirty="0" sz="3000" spc="5">
                <a:solidFill>
                  <a:srgbClr val="295E99"/>
                </a:solidFill>
                <a:latin typeface="Courier New"/>
                <a:cs typeface="Courier New"/>
              </a:rPr>
              <a:t> </a:t>
            </a:r>
            <a:r>
              <a:rPr dirty="0" sz="3000">
                <a:solidFill>
                  <a:srgbClr val="295E99"/>
                </a:solidFill>
                <a:latin typeface="Courier New"/>
                <a:cs typeface="Courier New"/>
              </a:rPr>
              <a:t>sonar.java.binaries=target/classes  sonar.language=java </a:t>
            </a:r>
            <a:r>
              <a:rPr dirty="0" sz="3000" spc="5">
                <a:solidFill>
                  <a:srgbClr val="295E99"/>
                </a:solidFill>
                <a:latin typeface="Courier New"/>
                <a:cs typeface="Courier New"/>
              </a:rPr>
              <a:t> </a:t>
            </a:r>
            <a:r>
              <a:rPr dirty="0" sz="3000">
                <a:solidFill>
                  <a:srgbClr val="295E99"/>
                </a:solidFill>
                <a:latin typeface="Courier New"/>
                <a:cs typeface="Courier New"/>
              </a:rPr>
              <a:t>sonar.sourceEncoding=UTF-8</a:t>
            </a:r>
            <a:endParaRPr sz="30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40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dirty="0" sz="3000">
                <a:solidFill>
                  <a:srgbClr val="295E99"/>
                </a:solidFill>
                <a:latin typeface="Courier New"/>
                <a:cs typeface="Courier New"/>
              </a:rPr>
              <a:t>sonar.junit.reportPaths=target/surefire-reports</a:t>
            </a:r>
            <a:endParaRPr sz="30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82800" y="203200"/>
            <a:ext cx="8799830" cy="8788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344420" algn="l"/>
                <a:tab pos="6849745" algn="l"/>
              </a:tabLst>
            </a:pPr>
            <a:r>
              <a:rPr dirty="0" sz="5600"/>
              <a:t>Step</a:t>
            </a:r>
            <a:r>
              <a:rPr dirty="0" sz="5600" spc="-5"/>
              <a:t> </a:t>
            </a:r>
            <a:r>
              <a:rPr dirty="0" sz="5600"/>
              <a:t>8	R</a:t>
            </a:r>
            <a:r>
              <a:rPr dirty="0" sz="5600" spc="-5"/>
              <a:t>u</a:t>
            </a:r>
            <a:r>
              <a:rPr dirty="0" sz="5600"/>
              <a:t>n</a:t>
            </a:r>
            <a:r>
              <a:rPr dirty="0" sz="5600" spc="-5"/>
              <a:t> </a:t>
            </a:r>
            <a:r>
              <a:rPr dirty="0" sz="5600"/>
              <a:t>a</a:t>
            </a:r>
            <a:r>
              <a:rPr dirty="0" sz="5600" spc="-5"/>
              <a:t>n</a:t>
            </a:r>
            <a:r>
              <a:rPr dirty="0" sz="5600"/>
              <a:t>d</a:t>
            </a:r>
            <a:r>
              <a:rPr dirty="0" sz="5600" spc="-5"/>
              <a:t> </a:t>
            </a:r>
            <a:r>
              <a:rPr dirty="0" sz="5600"/>
              <a:t>See	res</a:t>
            </a:r>
            <a:r>
              <a:rPr dirty="0" sz="5600" spc="-5"/>
              <a:t>ul</a:t>
            </a:r>
            <a:r>
              <a:rPr dirty="0" sz="5600"/>
              <a:t>t</a:t>
            </a:r>
            <a:endParaRPr sz="56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85900" y="1797050"/>
            <a:ext cx="10033000" cy="615950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082800" y="203200"/>
            <a:ext cx="8799830" cy="8788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344420" algn="l"/>
                <a:tab pos="6849745" algn="l"/>
              </a:tabLst>
            </a:pPr>
            <a:r>
              <a:rPr dirty="0" sz="5600" b="1">
                <a:latin typeface="Arial"/>
                <a:cs typeface="Arial"/>
              </a:rPr>
              <a:t>Step</a:t>
            </a:r>
            <a:r>
              <a:rPr dirty="0" sz="5600" spc="-5" b="1">
                <a:latin typeface="Arial"/>
                <a:cs typeface="Arial"/>
              </a:rPr>
              <a:t> </a:t>
            </a:r>
            <a:r>
              <a:rPr dirty="0" sz="5600" b="1">
                <a:latin typeface="Arial"/>
                <a:cs typeface="Arial"/>
              </a:rPr>
              <a:t>8	R</a:t>
            </a:r>
            <a:r>
              <a:rPr dirty="0" sz="5600" spc="-5" b="1">
                <a:latin typeface="Arial"/>
                <a:cs typeface="Arial"/>
              </a:rPr>
              <a:t>u</a:t>
            </a:r>
            <a:r>
              <a:rPr dirty="0" sz="5600" b="1">
                <a:latin typeface="Arial"/>
                <a:cs typeface="Arial"/>
              </a:rPr>
              <a:t>n</a:t>
            </a:r>
            <a:r>
              <a:rPr dirty="0" sz="5600" spc="-5" b="1">
                <a:latin typeface="Arial"/>
                <a:cs typeface="Arial"/>
              </a:rPr>
              <a:t> </a:t>
            </a:r>
            <a:r>
              <a:rPr dirty="0" sz="5600" b="1">
                <a:latin typeface="Arial"/>
                <a:cs typeface="Arial"/>
              </a:rPr>
              <a:t>a</a:t>
            </a:r>
            <a:r>
              <a:rPr dirty="0" sz="5600" spc="-5" b="1">
                <a:latin typeface="Arial"/>
                <a:cs typeface="Arial"/>
              </a:rPr>
              <a:t>n</a:t>
            </a:r>
            <a:r>
              <a:rPr dirty="0" sz="5600" b="1">
                <a:latin typeface="Arial"/>
                <a:cs typeface="Arial"/>
              </a:rPr>
              <a:t>d</a:t>
            </a:r>
            <a:r>
              <a:rPr dirty="0" sz="5600" spc="-5" b="1">
                <a:latin typeface="Arial"/>
                <a:cs typeface="Arial"/>
              </a:rPr>
              <a:t> </a:t>
            </a:r>
            <a:r>
              <a:rPr dirty="0" sz="5600" b="1">
                <a:latin typeface="Arial"/>
                <a:cs typeface="Arial"/>
              </a:rPr>
              <a:t>See	res</a:t>
            </a:r>
            <a:r>
              <a:rPr dirty="0" sz="5600" spc="-5" b="1">
                <a:latin typeface="Arial"/>
                <a:cs typeface="Arial"/>
              </a:rPr>
              <a:t>ul</a:t>
            </a:r>
            <a:r>
              <a:rPr dirty="0" sz="5600" b="1">
                <a:latin typeface="Arial"/>
                <a:cs typeface="Arial"/>
              </a:rPr>
              <a:t>t</a:t>
            </a:r>
            <a:endParaRPr sz="56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175000" y="1498600"/>
            <a:ext cx="6644005" cy="680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289175" algn="l"/>
                <a:tab pos="5113020" algn="l"/>
              </a:tabLst>
            </a:pPr>
            <a:r>
              <a:rPr dirty="0" sz="4300">
                <a:latin typeface="Arial"/>
                <a:cs typeface="Arial"/>
              </a:rPr>
              <a:t>Result</a:t>
            </a:r>
            <a:r>
              <a:rPr dirty="0" sz="4300" spc="-5">
                <a:latin typeface="Arial"/>
                <a:cs typeface="Arial"/>
              </a:rPr>
              <a:t> </a:t>
            </a:r>
            <a:r>
              <a:rPr dirty="0" sz="4300">
                <a:latin typeface="Arial"/>
                <a:cs typeface="Arial"/>
              </a:rPr>
              <a:t>in	Sonarqube	server</a:t>
            </a:r>
            <a:endParaRPr sz="43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00578" y="3467100"/>
            <a:ext cx="8966200" cy="281940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38500" y="3505200"/>
            <a:ext cx="6530340" cy="1000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457960" algn="l"/>
                <a:tab pos="3354704" algn="l"/>
              </a:tabLst>
            </a:pPr>
            <a:r>
              <a:rPr dirty="0" spc="-120"/>
              <a:t>Try	</a:t>
            </a:r>
            <a:r>
              <a:rPr dirty="0" spc="-5"/>
              <a:t>it</a:t>
            </a:r>
            <a:r>
              <a:rPr dirty="0"/>
              <a:t> </a:t>
            </a:r>
            <a:r>
              <a:rPr dirty="0" spc="-5"/>
              <a:t>by	yourself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12123" y="951613"/>
            <a:ext cx="10879455" cy="7762875"/>
            <a:chOff x="1012123" y="951613"/>
            <a:chExt cx="10879455" cy="776287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12123" y="951613"/>
              <a:ext cx="10878952" cy="776227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5725054" y="4267612"/>
              <a:ext cx="3079750" cy="1066165"/>
            </a:xfrm>
            <a:custGeom>
              <a:avLst/>
              <a:gdLst/>
              <a:ahLst/>
              <a:cxnLst/>
              <a:rect l="l" t="t" r="r" b="b"/>
              <a:pathLst>
                <a:path w="3079750" h="1066164">
                  <a:moveTo>
                    <a:pt x="0" y="0"/>
                  </a:moveTo>
                  <a:lnTo>
                    <a:pt x="3079419" y="0"/>
                  </a:lnTo>
                  <a:lnTo>
                    <a:pt x="3079419" y="1065974"/>
                  </a:lnTo>
                  <a:lnTo>
                    <a:pt x="0" y="1065974"/>
                  </a:lnTo>
                  <a:lnTo>
                    <a:pt x="0" y="0"/>
                  </a:lnTo>
                  <a:close/>
                </a:path>
              </a:pathLst>
            </a:custGeom>
            <a:ln w="63499">
              <a:solidFill>
                <a:srgbClr val="C8250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9245379" y="4302630"/>
              <a:ext cx="1000125" cy="996315"/>
            </a:xfrm>
            <a:custGeom>
              <a:avLst/>
              <a:gdLst/>
              <a:ahLst/>
              <a:cxnLst/>
              <a:rect l="l" t="t" r="r" b="b"/>
              <a:pathLst>
                <a:path w="1000125" h="996314">
                  <a:moveTo>
                    <a:pt x="853773" y="145494"/>
                  </a:moveTo>
                  <a:lnTo>
                    <a:pt x="886232" y="181053"/>
                  </a:lnTo>
                  <a:lnTo>
                    <a:pt x="914634" y="218828"/>
                  </a:lnTo>
                  <a:lnTo>
                    <a:pt x="938978" y="258523"/>
                  </a:lnTo>
                  <a:lnTo>
                    <a:pt x="959264" y="299843"/>
                  </a:lnTo>
                  <a:lnTo>
                    <a:pt x="975494" y="342493"/>
                  </a:lnTo>
                  <a:lnTo>
                    <a:pt x="987666" y="386176"/>
                  </a:lnTo>
                  <a:lnTo>
                    <a:pt x="995780" y="430598"/>
                  </a:lnTo>
                  <a:lnTo>
                    <a:pt x="999838" y="475463"/>
                  </a:lnTo>
                  <a:lnTo>
                    <a:pt x="999838" y="520475"/>
                  </a:lnTo>
                  <a:lnTo>
                    <a:pt x="995780" y="565340"/>
                  </a:lnTo>
                  <a:lnTo>
                    <a:pt x="987666" y="609762"/>
                  </a:lnTo>
                  <a:lnTo>
                    <a:pt x="975494" y="653446"/>
                  </a:lnTo>
                  <a:lnTo>
                    <a:pt x="959264" y="696095"/>
                  </a:lnTo>
                  <a:lnTo>
                    <a:pt x="938978" y="737415"/>
                  </a:lnTo>
                  <a:lnTo>
                    <a:pt x="914634" y="777110"/>
                  </a:lnTo>
                  <a:lnTo>
                    <a:pt x="886232" y="814885"/>
                  </a:lnTo>
                  <a:lnTo>
                    <a:pt x="853773" y="850444"/>
                  </a:lnTo>
                  <a:lnTo>
                    <a:pt x="818075" y="882776"/>
                  </a:lnTo>
                  <a:lnTo>
                    <a:pt x="780152" y="911067"/>
                  </a:lnTo>
                  <a:lnTo>
                    <a:pt x="740302" y="935316"/>
                  </a:lnTo>
                  <a:lnTo>
                    <a:pt x="698820" y="955523"/>
                  </a:lnTo>
                  <a:lnTo>
                    <a:pt x="656004" y="971690"/>
                  </a:lnTo>
                  <a:lnTo>
                    <a:pt x="612149" y="983814"/>
                  </a:lnTo>
                  <a:lnTo>
                    <a:pt x="567554" y="991897"/>
                  </a:lnTo>
                  <a:lnTo>
                    <a:pt x="522513" y="995939"/>
                  </a:lnTo>
                  <a:lnTo>
                    <a:pt x="477324" y="995939"/>
                  </a:lnTo>
                  <a:lnTo>
                    <a:pt x="432284" y="991897"/>
                  </a:lnTo>
                  <a:lnTo>
                    <a:pt x="387688" y="983814"/>
                  </a:lnTo>
                  <a:lnTo>
                    <a:pt x="343833" y="971690"/>
                  </a:lnTo>
                  <a:lnTo>
                    <a:pt x="301017" y="955523"/>
                  </a:lnTo>
                  <a:lnTo>
                    <a:pt x="259535" y="935316"/>
                  </a:lnTo>
                  <a:lnTo>
                    <a:pt x="219685" y="911067"/>
                  </a:lnTo>
                  <a:lnTo>
                    <a:pt x="181762" y="882776"/>
                  </a:lnTo>
                  <a:lnTo>
                    <a:pt x="146064" y="850444"/>
                  </a:lnTo>
                  <a:lnTo>
                    <a:pt x="113605" y="814885"/>
                  </a:lnTo>
                  <a:lnTo>
                    <a:pt x="85204" y="777110"/>
                  </a:lnTo>
                  <a:lnTo>
                    <a:pt x="60860" y="737415"/>
                  </a:lnTo>
                  <a:lnTo>
                    <a:pt x="40573" y="696095"/>
                  </a:lnTo>
                  <a:lnTo>
                    <a:pt x="24344" y="653446"/>
                  </a:lnTo>
                  <a:lnTo>
                    <a:pt x="12172" y="609762"/>
                  </a:lnTo>
                  <a:lnTo>
                    <a:pt x="4057" y="565340"/>
                  </a:lnTo>
                  <a:lnTo>
                    <a:pt x="0" y="520475"/>
                  </a:lnTo>
                  <a:lnTo>
                    <a:pt x="0" y="475463"/>
                  </a:lnTo>
                  <a:lnTo>
                    <a:pt x="4057" y="430598"/>
                  </a:lnTo>
                  <a:lnTo>
                    <a:pt x="12172" y="386176"/>
                  </a:lnTo>
                  <a:lnTo>
                    <a:pt x="24344" y="342493"/>
                  </a:lnTo>
                  <a:lnTo>
                    <a:pt x="40573" y="299843"/>
                  </a:lnTo>
                  <a:lnTo>
                    <a:pt x="60860" y="258523"/>
                  </a:lnTo>
                  <a:lnTo>
                    <a:pt x="85204" y="218828"/>
                  </a:lnTo>
                  <a:lnTo>
                    <a:pt x="113605" y="181053"/>
                  </a:lnTo>
                  <a:lnTo>
                    <a:pt x="146064" y="145494"/>
                  </a:lnTo>
                  <a:lnTo>
                    <a:pt x="181762" y="113162"/>
                  </a:lnTo>
                  <a:lnTo>
                    <a:pt x="219685" y="84871"/>
                  </a:lnTo>
                  <a:lnTo>
                    <a:pt x="259535" y="60622"/>
                  </a:lnTo>
                  <a:lnTo>
                    <a:pt x="301017" y="40415"/>
                  </a:lnTo>
                  <a:lnTo>
                    <a:pt x="343833" y="24249"/>
                  </a:lnTo>
                  <a:lnTo>
                    <a:pt x="387688" y="12124"/>
                  </a:lnTo>
                  <a:lnTo>
                    <a:pt x="432284" y="4041"/>
                  </a:lnTo>
                  <a:lnTo>
                    <a:pt x="477324" y="0"/>
                  </a:lnTo>
                  <a:lnTo>
                    <a:pt x="522513" y="0"/>
                  </a:lnTo>
                  <a:lnTo>
                    <a:pt x="567554" y="4041"/>
                  </a:lnTo>
                  <a:lnTo>
                    <a:pt x="612149" y="12124"/>
                  </a:lnTo>
                  <a:lnTo>
                    <a:pt x="656004" y="24249"/>
                  </a:lnTo>
                  <a:lnTo>
                    <a:pt x="698820" y="40415"/>
                  </a:lnTo>
                  <a:lnTo>
                    <a:pt x="740302" y="60622"/>
                  </a:lnTo>
                  <a:lnTo>
                    <a:pt x="780152" y="84871"/>
                  </a:lnTo>
                  <a:lnTo>
                    <a:pt x="818075" y="113162"/>
                  </a:lnTo>
                  <a:lnTo>
                    <a:pt x="853773" y="145494"/>
                  </a:lnTo>
                  <a:close/>
                </a:path>
              </a:pathLst>
            </a:custGeom>
            <a:ln w="50800">
              <a:solidFill>
                <a:srgbClr val="C8250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9601200" y="4495800"/>
            <a:ext cx="28003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b="1">
                <a:latin typeface="Arial"/>
                <a:cs typeface="Arial"/>
              </a:rPr>
              <a:t>5</a:t>
            </a:r>
            <a:endParaRPr sz="36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8" name="object 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82800" y="3505200"/>
            <a:ext cx="8834755" cy="1000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441190" algn="l"/>
              </a:tabLst>
            </a:pPr>
            <a:r>
              <a:rPr dirty="0"/>
              <a:t>5.</a:t>
            </a:r>
            <a:r>
              <a:rPr dirty="0" spc="10"/>
              <a:t> </a:t>
            </a:r>
            <a:r>
              <a:rPr dirty="0" spc="-5"/>
              <a:t>Package	and</a:t>
            </a:r>
            <a:r>
              <a:rPr dirty="0" spc="-75"/>
              <a:t> </a:t>
            </a:r>
            <a:r>
              <a:rPr dirty="0" spc="-5"/>
              <a:t>Deploy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54200" y="139700"/>
            <a:ext cx="9286875" cy="1000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367790" algn="l"/>
                <a:tab pos="4893310" algn="l"/>
              </a:tabLst>
            </a:pPr>
            <a:r>
              <a:rPr dirty="0" spc="-5"/>
              <a:t>5.1	Package	and</a:t>
            </a:r>
            <a:r>
              <a:rPr dirty="0" spc="-75"/>
              <a:t> </a:t>
            </a:r>
            <a:r>
              <a:rPr dirty="0" spc="-5"/>
              <a:t>Deploy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00100" y="1315719"/>
            <a:ext cx="11398250" cy="1701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00" marR="5080" indent="-1257300">
              <a:lnSpc>
                <a:spcPct val="127899"/>
              </a:lnSpc>
              <a:spcBef>
                <a:spcPts val="100"/>
              </a:spcBef>
              <a:tabLst>
                <a:tab pos="1539240" algn="l"/>
                <a:tab pos="2796540" algn="l"/>
                <a:tab pos="2844800" algn="l"/>
                <a:tab pos="5100320" algn="l"/>
                <a:tab pos="6163310" algn="l"/>
                <a:tab pos="6812915" algn="l"/>
                <a:tab pos="7420609" algn="l"/>
                <a:tab pos="7499350" algn="l"/>
                <a:tab pos="8106409" algn="l"/>
              </a:tabLst>
            </a:pPr>
            <a:r>
              <a:rPr dirty="0" sz="4300" spc="-55">
                <a:latin typeface="Arial"/>
                <a:cs typeface="Arial"/>
              </a:rPr>
              <a:t>Try</a:t>
            </a:r>
            <a:r>
              <a:rPr dirty="0" sz="4300" spc="-5">
                <a:latin typeface="Arial"/>
                <a:cs typeface="Arial"/>
              </a:rPr>
              <a:t> to	</a:t>
            </a:r>
            <a:r>
              <a:rPr dirty="0" sz="4300">
                <a:latin typeface="Arial"/>
                <a:cs typeface="Arial"/>
              </a:rPr>
              <a:t>build		</a:t>
            </a:r>
            <a:r>
              <a:rPr dirty="0" sz="4300" spc="-55">
                <a:latin typeface="Arial"/>
                <a:cs typeface="Arial"/>
              </a:rPr>
              <a:t>WAR</a:t>
            </a:r>
            <a:r>
              <a:rPr dirty="0" sz="4300" spc="10">
                <a:latin typeface="Arial"/>
                <a:cs typeface="Arial"/>
              </a:rPr>
              <a:t> </a:t>
            </a:r>
            <a:r>
              <a:rPr dirty="0" sz="4300" spc="-5">
                <a:latin typeface="Arial"/>
                <a:cs typeface="Arial"/>
              </a:rPr>
              <a:t>file	</a:t>
            </a:r>
            <a:r>
              <a:rPr dirty="0" sz="4300">
                <a:latin typeface="Arial"/>
                <a:cs typeface="Arial"/>
              </a:rPr>
              <a:t>and	send		</a:t>
            </a:r>
            <a:r>
              <a:rPr dirty="0" sz="4300" spc="-5">
                <a:latin typeface="Arial"/>
                <a:cs typeface="Arial"/>
              </a:rPr>
              <a:t>to	</a:t>
            </a:r>
            <a:r>
              <a:rPr dirty="0" sz="4300">
                <a:latin typeface="Arial"/>
                <a:cs typeface="Arial"/>
              </a:rPr>
              <a:t>Nexus</a:t>
            </a:r>
            <a:r>
              <a:rPr dirty="0" sz="4300" spc="-105">
                <a:latin typeface="Arial"/>
                <a:cs typeface="Arial"/>
              </a:rPr>
              <a:t> </a:t>
            </a:r>
            <a:r>
              <a:rPr dirty="0" sz="4300">
                <a:latin typeface="Arial"/>
                <a:cs typeface="Arial"/>
              </a:rPr>
              <a:t>Repos </a:t>
            </a:r>
            <a:r>
              <a:rPr dirty="0" sz="4300" spc="-1180">
                <a:latin typeface="Arial"/>
                <a:cs typeface="Arial"/>
              </a:rPr>
              <a:t> </a:t>
            </a:r>
            <a:r>
              <a:rPr dirty="0" sz="4300" spc="-55">
                <a:latin typeface="Arial"/>
                <a:cs typeface="Arial"/>
              </a:rPr>
              <a:t>Try</a:t>
            </a:r>
            <a:r>
              <a:rPr dirty="0" sz="4300" spc="-5">
                <a:latin typeface="Arial"/>
                <a:cs typeface="Arial"/>
              </a:rPr>
              <a:t> to	</a:t>
            </a:r>
            <a:r>
              <a:rPr dirty="0" sz="4300">
                <a:latin typeface="Arial"/>
                <a:cs typeface="Arial"/>
              </a:rPr>
              <a:t>deploy </a:t>
            </a:r>
            <a:r>
              <a:rPr dirty="0" sz="4300" spc="-55">
                <a:latin typeface="Arial"/>
                <a:cs typeface="Arial"/>
              </a:rPr>
              <a:t>WAR</a:t>
            </a:r>
            <a:r>
              <a:rPr dirty="0" sz="4300" spc="10">
                <a:latin typeface="Arial"/>
                <a:cs typeface="Arial"/>
              </a:rPr>
              <a:t> </a:t>
            </a:r>
            <a:r>
              <a:rPr dirty="0" sz="4300" spc="-5">
                <a:latin typeface="Arial"/>
                <a:cs typeface="Arial"/>
              </a:rPr>
              <a:t>file	to	</a:t>
            </a:r>
            <a:r>
              <a:rPr dirty="0" sz="4300" spc="-10">
                <a:latin typeface="Arial"/>
                <a:cs typeface="Arial"/>
              </a:rPr>
              <a:t>WebServer</a:t>
            </a:r>
            <a:endParaRPr sz="43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94934" y="5012165"/>
            <a:ext cx="3288029" cy="1614805"/>
            <a:chOff x="494934" y="5012165"/>
            <a:chExt cx="3288029" cy="161480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94934" y="5012165"/>
              <a:ext cx="3287735" cy="161419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3034" y="5062964"/>
              <a:ext cx="3186136" cy="1512597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533034" y="5062964"/>
              <a:ext cx="3186430" cy="1513205"/>
            </a:xfrm>
            <a:custGeom>
              <a:avLst/>
              <a:gdLst/>
              <a:ahLst/>
              <a:cxnLst/>
              <a:rect l="l" t="t" r="r" b="b"/>
              <a:pathLst>
                <a:path w="3186429" h="1513204">
                  <a:moveTo>
                    <a:pt x="2894925" y="0"/>
                  </a:moveTo>
                  <a:lnTo>
                    <a:pt x="292505" y="0"/>
                  </a:lnTo>
                  <a:lnTo>
                    <a:pt x="236162" y="222"/>
                  </a:lnTo>
                  <a:lnTo>
                    <a:pt x="191494" y="1783"/>
                  </a:lnTo>
                  <a:lnTo>
                    <a:pt x="120299" y="14270"/>
                  </a:lnTo>
                  <a:lnTo>
                    <a:pt x="85466" y="31474"/>
                  </a:lnTo>
                  <a:lnTo>
                    <a:pt x="55532" y="55532"/>
                  </a:lnTo>
                  <a:lnTo>
                    <a:pt x="31474" y="85466"/>
                  </a:lnTo>
                  <a:lnTo>
                    <a:pt x="14270" y="120299"/>
                  </a:lnTo>
                  <a:lnTo>
                    <a:pt x="1778" y="191494"/>
                  </a:lnTo>
                  <a:lnTo>
                    <a:pt x="222" y="235616"/>
                  </a:lnTo>
                  <a:lnTo>
                    <a:pt x="0" y="291211"/>
                  </a:lnTo>
                  <a:lnTo>
                    <a:pt x="5" y="1221386"/>
                  </a:lnTo>
                  <a:lnTo>
                    <a:pt x="222" y="1276435"/>
                  </a:lnTo>
                  <a:lnTo>
                    <a:pt x="1783" y="1321103"/>
                  </a:lnTo>
                  <a:lnTo>
                    <a:pt x="14270" y="1392298"/>
                  </a:lnTo>
                  <a:lnTo>
                    <a:pt x="31474" y="1427131"/>
                  </a:lnTo>
                  <a:lnTo>
                    <a:pt x="55532" y="1457065"/>
                  </a:lnTo>
                  <a:lnTo>
                    <a:pt x="85466" y="1481123"/>
                  </a:lnTo>
                  <a:lnTo>
                    <a:pt x="120299" y="1498326"/>
                  </a:lnTo>
                  <a:lnTo>
                    <a:pt x="191332" y="1510814"/>
                  </a:lnTo>
                  <a:lnTo>
                    <a:pt x="235615" y="1512374"/>
                  </a:lnTo>
                  <a:lnTo>
                    <a:pt x="291210" y="1512597"/>
                  </a:lnTo>
                  <a:lnTo>
                    <a:pt x="2893629" y="1512597"/>
                  </a:lnTo>
                  <a:lnTo>
                    <a:pt x="2949973" y="1512374"/>
                  </a:lnTo>
                  <a:lnTo>
                    <a:pt x="2994641" y="1510814"/>
                  </a:lnTo>
                  <a:lnTo>
                    <a:pt x="3065836" y="1498326"/>
                  </a:lnTo>
                  <a:lnTo>
                    <a:pt x="3100670" y="1481123"/>
                  </a:lnTo>
                  <a:lnTo>
                    <a:pt x="3130604" y="1457065"/>
                  </a:lnTo>
                  <a:lnTo>
                    <a:pt x="3154661" y="1427131"/>
                  </a:lnTo>
                  <a:lnTo>
                    <a:pt x="3171865" y="1392298"/>
                  </a:lnTo>
                  <a:lnTo>
                    <a:pt x="3184358" y="1321103"/>
                  </a:lnTo>
                  <a:lnTo>
                    <a:pt x="3185913" y="1276981"/>
                  </a:lnTo>
                  <a:lnTo>
                    <a:pt x="3186136" y="1221386"/>
                  </a:lnTo>
                  <a:lnTo>
                    <a:pt x="3186131" y="291211"/>
                  </a:lnTo>
                  <a:lnTo>
                    <a:pt x="3185913" y="236162"/>
                  </a:lnTo>
                  <a:lnTo>
                    <a:pt x="3184352" y="191494"/>
                  </a:lnTo>
                  <a:lnTo>
                    <a:pt x="3171865" y="120299"/>
                  </a:lnTo>
                  <a:lnTo>
                    <a:pt x="3154661" y="85466"/>
                  </a:lnTo>
                  <a:lnTo>
                    <a:pt x="3130604" y="55532"/>
                  </a:lnTo>
                  <a:lnTo>
                    <a:pt x="3100670" y="31474"/>
                  </a:lnTo>
                  <a:lnTo>
                    <a:pt x="3065836" y="14270"/>
                  </a:lnTo>
                  <a:lnTo>
                    <a:pt x="2994803" y="1783"/>
                  </a:lnTo>
                  <a:lnTo>
                    <a:pt x="2950520" y="222"/>
                  </a:lnTo>
                  <a:lnTo>
                    <a:pt x="2894925" y="0"/>
                  </a:lnTo>
                  <a:close/>
                </a:path>
              </a:pathLst>
            </a:custGeom>
            <a:solidFill>
              <a:srgbClr val="00D026">
                <a:alpha val="50000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812800" y="5245100"/>
            <a:ext cx="2625090" cy="1107440"/>
          </a:xfrm>
          <a:prstGeom prst="rect">
            <a:avLst/>
          </a:prstGeom>
        </p:spPr>
        <p:txBody>
          <a:bodyPr wrap="square" lIns="0" tIns="40640" rIns="0" bIns="0" rtlCol="0" vert="horz">
            <a:spAutoFit/>
          </a:bodyPr>
          <a:lstStyle/>
          <a:p>
            <a:pPr marL="1016000" marR="5080" indent="-1003300">
              <a:lnSpc>
                <a:spcPts val="4200"/>
              </a:lnSpc>
              <a:spcBef>
                <a:spcPts val="320"/>
              </a:spcBef>
            </a:pPr>
            <a:r>
              <a:rPr dirty="0" sz="3600" spc="-5">
                <a:solidFill>
                  <a:srgbClr val="FFFFFF"/>
                </a:solidFill>
                <a:latin typeface="Arial"/>
                <a:cs typeface="Arial"/>
              </a:rPr>
              <a:t>Artifact</a:t>
            </a:r>
            <a:r>
              <a:rPr dirty="0" sz="3600" spc="-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600" spc="-45">
                <a:solidFill>
                  <a:srgbClr val="FFFFFF"/>
                </a:solidFill>
                <a:latin typeface="Arial"/>
                <a:cs typeface="Arial"/>
              </a:rPr>
              <a:t>WAR </a:t>
            </a:r>
            <a:r>
              <a:rPr dirty="0" sz="3600" spc="-9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600" spc="-5">
                <a:solidFill>
                  <a:srgbClr val="FFFFFF"/>
                </a:solidFill>
                <a:latin typeface="Arial"/>
                <a:cs typeface="Arial"/>
              </a:rPr>
              <a:t>file</a:t>
            </a:r>
            <a:endParaRPr sz="3600">
              <a:latin typeface="Arial"/>
              <a:cs typeface="Arial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4982810" y="5050265"/>
            <a:ext cx="3173095" cy="1589405"/>
            <a:chOff x="4982810" y="5050265"/>
            <a:chExt cx="3173095" cy="1589405"/>
          </a:xfrm>
        </p:grpSpPr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982810" y="5050265"/>
              <a:ext cx="3172733" cy="1588796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020910" y="5062964"/>
              <a:ext cx="3096531" cy="1512597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5020910" y="5062964"/>
              <a:ext cx="3096895" cy="1513205"/>
            </a:xfrm>
            <a:custGeom>
              <a:avLst/>
              <a:gdLst/>
              <a:ahLst/>
              <a:cxnLst/>
              <a:rect l="l" t="t" r="r" b="b"/>
              <a:pathLst>
                <a:path w="3096895" h="1513204">
                  <a:moveTo>
                    <a:pt x="2805322" y="0"/>
                  </a:moveTo>
                  <a:lnTo>
                    <a:pt x="292505" y="0"/>
                  </a:lnTo>
                  <a:lnTo>
                    <a:pt x="236161" y="222"/>
                  </a:lnTo>
                  <a:lnTo>
                    <a:pt x="191494" y="1783"/>
                  </a:lnTo>
                  <a:lnTo>
                    <a:pt x="120299" y="14270"/>
                  </a:lnTo>
                  <a:lnTo>
                    <a:pt x="85465" y="31474"/>
                  </a:lnTo>
                  <a:lnTo>
                    <a:pt x="55531" y="55532"/>
                  </a:lnTo>
                  <a:lnTo>
                    <a:pt x="31474" y="85466"/>
                  </a:lnTo>
                  <a:lnTo>
                    <a:pt x="14270" y="120299"/>
                  </a:lnTo>
                  <a:lnTo>
                    <a:pt x="1778" y="191494"/>
                  </a:lnTo>
                  <a:lnTo>
                    <a:pt x="222" y="235616"/>
                  </a:lnTo>
                  <a:lnTo>
                    <a:pt x="0" y="291211"/>
                  </a:lnTo>
                  <a:lnTo>
                    <a:pt x="5" y="1221386"/>
                  </a:lnTo>
                  <a:lnTo>
                    <a:pt x="222" y="1276435"/>
                  </a:lnTo>
                  <a:lnTo>
                    <a:pt x="1783" y="1321103"/>
                  </a:lnTo>
                  <a:lnTo>
                    <a:pt x="14270" y="1392298"/>
                  </a:lnTo>
                  <a:lnTo>
                    <a:pt x="31474" y="1427131"/>
                  </a:lnTo>
                  <a:lnTo>
                    <a:pt x="55531" y="1457065"/>
                  </a:lnTo>
                  <a:lnTo>
                    <a:pt x="85465" y="1481123"/>
                  </a:lnTo>
                  <a:lnTo>
                    <a:pt x="120299" y="1498326"/>
                  </a:lnTo>
                  <a:lnTo>
                    <a:pt x="191332" y="1510814"/>
                  </a:lnTo>
                  <a:lnTo>
                    <a:pt x="235616" y="1512374"/>
                  </a:lnTo>
                  <a:lnTo>
                    <a:pt x="291211" y="1512597"/>
                  </a:lnTo>
                  <a:lnTo>
                    <a:pt x="2804026" y="1512597"/>
                  </a:lnTo>
                  <a:lnTo>
                    <a:pt x="2860369" y="1512374"/>
                  </a:lnTo>
                  <a:lnTo>
                    <a:pt x="2905037" y="1510814"/>
                  </a:lnTo>
                  <a:lnTo>
                    <a:pt x="2976232" y="1498326"/>
                  </a:lnTo>
                  <a:lnTo>
                    <a:pt x="3011066" y="1481123"/>
                  </a:lnTo>
                  <a:lnTo>
                    <a:pt x="3041000" y="1457065"/>
                  </a:lnTo>
                  <a:lnTo>
                    <a:pt x="3065058" y="1427131"/>
                  </a:lnTo>
                  <a:lnTo>
                    <a:pt x="3082262" y="1392298"/>
                  </a:lnTo>
                  <a:lnTo>
                    <a:pt x="3094753" y="1321103"/>
                  </a:lnTo>
                  <a:lnTo>
                    <a:pt x="3096308" y="1276981"/>
                  </a:lnTo>
                  <a:lnTo>
                    <a:pt x="3096531" y="1221386"/>
                  </a:lnTo>
                  <a:lnTo>
                    <a:pt x="3096526" y="291211"/>
                  </a:lnTo>
                  <a:lnTo>
                    <a:pt x="3096308" y="236162"/>
                  </a:lnTo>
                  <a:lnTo>
                    <a:pt x="3094748" y="191494"/>
                  </a:lnTo>
                  <a:lnTo>
                    <a:pt x="3082262" y="120299"/>
                  </a:lnTo>
                  <a:lnTo>
                    <a:pt x="3065058" y="85466"/>
                  </a:lnTo>
                  <a:lnTo>
                    <a:pt x="3041000" y="55532"/>
                  </a:lnTo>
                  <a:lnTo>
                    <a:pt x="3011066" y="31474"/>
                  </a:lnTo>
                  <a:lnTo>
                    <a:pt x="2976232" y="14270"/>
                  </a:lnTo>
                  <a:lnTo>
                    <a:pt x="2905199" y="1783"/>
                  </a:lnTo>
                  <a:lnTo>
                    <a:pt x="2860916" y="222"/>
                  </a:lnTo>
                  <a:lnTo>
                    <a:pt x="2805322" y="0"/>
                  </a:lnTo>
                  <a:close/>
                </a:path>
              </a:pathLst>
            </a:custGeom>
            <a:solidFill>
              <a:srgbClr val="FF2A06">
                <a:alpha val="500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727699" y="5283199"/>
              <a:ext cx="1676400" cy="46990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791199" y="5854699"/>
              <a:ext cx="1574800" cy="469900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5765800" y="5168900"/>
            <a:ext cx="1606550" cy="1206500"/>
          </a:xfrm>
          <a:prstGeom prst="rect">
            <a:avLst/>
          </a:prstGeom>
        </p:spPr>
        <p:txBody>
          <a:bodyPr wrap="square" lIns="0" tIns="63500" rIns="0" bIns="0" rtlCol="0" vert="horz">
            <a:spAutoFit/>
          </a:bodyPr>
          <a:lstStyle/>
          <a:p>
            <a:pPr marL="50800" marR="5080" indent="-38100">
              <a:lnSpc>
                <a:spcPts val="4500"/>
              </a:lnSpc>
              <a:spcBef>
                <a:spcPts val="500"/>
              </a:spcBef>
            </a:pPr>
            <a:r>
              <a:rPr dirty="0" sz="4000">
                <a:solidFill>
                  <a:srgbClr val="FFFFFF"/>
                </a:solidFill>
                <a:latin typeface="Arial"/>
                <a:cs typeface="Arial"/>
              </a:rPr>
              <a:t>Ar</a:t>
            </a:r>
            <a:r>
              <a:rPr dirty="0" sz="4000" spc="-5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400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4000" spc="-5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dirty="0" sz="4000">
                <a:solidFill>
                  <a:srgbClr val="FFFFFF"/>
                </a:solidFill>
                <a:latin typeface="Arial"/>
                <a:cs typeface="Arial"/>
              </a:rPr>
              <a:t>act  </a:t>
            </a:r>
            <a:r>
              <a:rPr dirty="0" sz="4000">
                <a:solidFill>
                  <a:srgbClr val="FFFFFF"/>
                </a:solidFill>
                <a:latin typeface="Arial"/>
                <a:cs typeface="Arial"/>
              </a:rPr>
              <a:t>Server</a:t>
            </a:r>
            <a:endParaRPr sz="4000">
              <a:latin typeface="Arial"/>
              <a:cs typeface="Aria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3785661" y="5012165"/>
            <a:ext cx="8794115" cy="1614805"/>
            <a:chOff x="3785661" y="5012165"/>
            <a:chExt cx="8794115" cy="1614805"/>
          </a:xfrm>
        </p:grpSpPr>
        <p:sp>
          <p:nvSpPr>
            <p:cNvPr id="17" name="object 17"/>
            <p:cNvSpPr/>
            <p:nvPr/>
          </p:nvSpPr>
          <p:spPr>
            <a:xfrm>
              <a:off x="3817411" y="5819263"/>
              <a:ext cx="929005" cy="0"/>
            </a:xfrm>
            <a:custGeom>
              <a:avLst/>
              <a:gdLst/>
              <a:ahLst/>
              <a:cxnLst/>
              <a:rect l="l" t="t" r="r" b="b"/>
              <a:pathLst>
                <a:path w="929004" h="0">
                  <a:moveTo>
                    <a:pt x="0" y="0"/>
                  </a:moveTo>
                  <a:lnTo>
                    <a:pt x="896976" y="0"/>
                  </a:lnTo>
                  <a:lnTo>
                    <a:pt x="928726" y="0"/>
                  </a:lnTo>
                </a:path>
              </a:pathLst>
            </a:custGeom>
            <a:ln w="635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4714388" y="5689723"/>
              <a:ext cx="259079" cy="259079"/>
            </a:xfrm>
            <a:custGeom>
              <a:avLst/>
              <a:gdLst/>
              <a:ahLst/>
              <a:cxnLst/>
              <a:rect l="l" t="t" r="r" b="b"/>
              <a:pathLst>
                <a:path w="259079" h="259079">
                  <a:moveTo>
                    <a:pt x="0" y="0"/>
                  </a:moveTo>
                  <a:lnTo>
                    <a:pt x="0" y="259079"/>
                  </a:lnTo>
                  <a:lnTo>
                    <a:pt x="259079" y="1295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9" name="object 1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381083" y="5012165"/>
              <a:ext cx="3198133" cy="1614196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419183" y="5062964"/>
              <a:ext cx="3096531" cy="1512597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9419183" y="5062964"/>
              <a:ext cx="3096895" cy="1513205"/>
            </a:xfrm>
            <a:custGeom>
              <a:avLst/>
              <a:gdLst/>
              <a:ahLst/>
              <a:cxnLst/>
              <a:rect l="l" t="t" r="r" b="b"/>
              <a:pathLst>
                <a:path w="3096895" h="1513204">
                  <a:moveTo>
                    <a:pt x="2805322" y="0"/>
                  </a:moveTo>
                  <a:lnTo>
                    <a:pt x="292505" y="0"/>
                  </a:lnTo>
                  <a:lnTo>
                    <a:pt x="236161" y="222"/>
                  </a:lnTo>
                  <a:lnTo>
                    <a:pt x="191494" y="1783"/>
                  </a:lnTo>
                  <a:lnTo>
                    <a:pt x="120299" y="14270"/>
                  </a:lnTo>
                  <a:lnTo>
                    <a:pt x="85465" y="31474"/>
                  </a:lnTo>
                  <a:lnTo>
                    <a:pt x="55531" y="55532"/>
                  </a:lnTo>
                  <a:lnTo>
                    <a:pt x="31474" y="85466"/>
                  </a:lnTo>
                  <a:lnTo>
                    <a:pt x="14269" y="120299"/>
                  </a:lnTo>
                  <a:lnTo>
                    <a:pt x="1778" y="191494"/>
                  </a:lnTo>
                  <a:lnTo>
                    <a:pt x="222" y="235616"/>
                  </a:lnTo>
                  <a:lnTo>
                    <a:pt x="0" y="291211"/>
                  </a:lnTo>
                  <a:lnTo>
                    <a:pt x="5" y="1221386"/>
                  </a:lnTo>
                  <a:lnTo>
                    <a:pt x="222" y="1276435"/>
                  </a:lnTo>
                  <a:lnTo>
                    <a:pt x="1783" y="1321103"/>
                  </a:lnTo>
                  <a:lnTo>
                    <a:pt x="14269" y="1392298"/>
                  </a:lnTo>
                  <a:lnTo>
                    <a:pt x="31474" y="1427131"/>
                  </a:lnTo>
                  <a:lnTo>
                    <a:pt x="55531" y="1457065"/>
                  </a:lnTo>
                  <a:lnTo>
                    <a:pt x="85465" y="1481123"/>
                  </a:lnTo>
                  <a:lnTo>
                    <a:pt x="120299" y="1498326"/>
                  </a:lnTo>
                  <a:lnTo>
                    <a:pt x="191332" y="1510814"/>
                  </a:lnTo>
                  <a:lnTo>
                    <a:pt x="235615" y="1512374"/>
                  </a:lnTo>
                  <a:lnTo>
                    <a:pt x="291209" y="1512597"/>
                  </a:lnTo>
                  <a:lnTo>
                    <a:pt x="2804026" y="1512597"/>
                  </a:lnTo>
                  <a:lnTo>
                    <a:pt x="2860369" y="1512374"/>
                  </a:lnTo>
                  <a:lnTo>
                    <a:pt x="2905037" y="1510814"/>
                  </a:lnTo>
                  <a:lnTo>
                    <a:pt x="2976232" y="1498326"/>
                  </a:lnTo>
                  <a:lnTo>
                    <a:pt x="3011066" y="1481123"/>
                  </a:lnTo>
                  <a:lnTo>
                    <a:pt x="3041000" y="1457065"/>
                  </a:lnTo>
                  <a:lnTo>
                    <a:pt x="3065057" y="1427131"/>
                  </a:lnTo>
                  <a:lnTo>
                    <a:pt x="3082262" y="1392298"/>
                  </a:lnTo>
                  <a:lnTo>
                    <a:pt x="3094753" y="1321103"/>
                  </a:lnTo>
                  <a:lnTo>
                    <a:pt x="3096308" y="1276981"/>
                  </a:lnTo>
                  <a:lnTo>
                    <a:pt x="3096531" y="1221386"/>
                  </a:lnTo>
                  <a:lnTo>
                    <a:pt x="3096526" y="291211"/>
                  </a:lnTo>
                  <a:lnTo>
                    <a:pt x="3096308" y="236162"/>
                  </a:lnTo>
                  <a:lnTo>
                    <a:pt x="3094748" y="191494"/>
                  </a:lnTo>
                  <a:lnTo>
                    <a:pt x="3082262" y="120299"/>
                  </a:lnTo>
                  <a:lnTo>
                    <a:pt x="3065057" y="85466"/>
                  </a:lnTo>
                  <a:lnTo>
                    <a:pt x="3041000" y="55532"/>
                  </a:lnTo>
                  <a:lnTo>
                    <a:pt x="3011066" y="31474"/>
                  </a:lnTo>
                  <a:lnTo>
                    <a:pt x="2976232" y="14270"/>
                  </a:lnTo>
                  <a:lnTo>
                    <a:pt x="2905199" y="1783"/>
                  </a:lnTo>
                  <a:lnTo>
                    <a:pt x="2860916" y="222"/>
                  </a:lnTo>
                  <a:lnTo>
                    <a:pt x="2805322" y="0"/>
                  </a:lnTo>
                  <a:close/>
                </a:path>
              </a:pathLst>
            </a:custGeom>
            <a:solidFill>
              <a:srgbClr val="00D026">
                <a:alpha val="50000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2" name="object 22"/>
          <p:cNvSpPr txBox="1"/>
          <p:nvPr/>
        </p:nvSpPr>
        <p:spPr>
          <a:xfrm>
            <a:off x="9994900" y="5245100"/>
            <a:ext cx="1957070" cy="1107440"/>
          </a:xfrm>
          <a:prstGeom prst="rect">
            <a:avLst/>
          </a:prstGeom>
        </p:spPr>
        <p:txBody>
          <a:bodyPr wrap="square" lIns="0" tIns="40640" rIns="0" bIns="0" rtlCol="0" vert="horz">
            <a:spAutoFit/>
          </a:bodyPr>
          <a:lstStyle/>
          <a:p>
            <a:pPr marL="304800" marR="5080" indent="-292100">
              <a:lnSpc>
                <a:spcPts val="4200"/>
              </a:lnSpc>
              <a:spcBef>
                <a:spcPts val="320"/>
              </a:spcBef>
            </a:pPr>
            <a:r>
              <a:rPr dirty="0" sz="3600">
                <a:solidFill>
                  <a:srgbClr val="FFFFFF"/>
                </a:solidFill>
                <a:latin typeface="Arial"/>
                <a:cs typeface="Arial"/>
              </a:rPr>
              <a:t>Deploy</a:t>
            </a:r>
            <a:r>
              <a:rPr dirty="0" sz="3600" spc="-10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600" spc="-5">
                <a:solidFill>
                  <a:srgbClr val="FFFFFF"/>
                </a:solidFill>
                <a:latin typeface="Arial"/>
                <a:cs typeface="Arial"/>
              </a:rPr>
              <a:t>to </a:t>
            </a:r>
            <a:r>
              <a:rPr dirty="0" sz="3600" spc="-9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600">
                <a:solidFill>
                  <a:srgbClr val="FFFFFF"/>
                </a:solidFill>
                <a:latin typeface="Arial"/>
                <a:cs typeface="Arial"/>
              </a:rPr>
              <a:t>Server</a:t>
            </a:r>
            <a:endParaRPr sz="3600">
              <a:latin typeface="Arial"/>
              <a:cs typeface="Arial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3858011" y="4423871"/>
            <a:ext cx="5520690" cy="1525270"/>
            <a:chOff x="3858011" y="4423871"/>
            <a:chExt cx="5520690" cy="1525270"/>
          </a:xfrm>
        </p:grpSpPr>
        <p:sp>
          <p:nvSpPr>
            <p:cNvPr id="24" name="object 24"/>
            <p:cNvSpPr/>
            <p:nvPr/>
          </p:nvSpPr>
          <p:spPr>
            <a:xfrm>
              <a:off x="8417614" y="5819263"/>
              <a:ext cx="929005" cy="0"/>
            </a:xfrm>
            <a:custGeom>
              <a:avLst/>
              <a:gdLst/>
              <a:ahLst/>
              <a:cxnLst/>
              <a:rect l="l" t="t" r="r" b="b"/>
              <a:pathLst>
                <a:path w="929004" h="0">
                  <a:moveTo>
                    <a:pt x="0" y="0"/>
                  </a:moveTo>
                  <a:lnTo>
                    <a:pt x="31750" y="0"/>
                  </a:lnTo>
                  <a:lnTo>
                    <a:pt x="928726" y="0"/>
                  </a:lnTo>
                </a:path>
              </a:pathLst>
            </a:custGeom>
            <a:ln w="635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8190284" y="5689723"/>
              <a:ext cx="259079" cy="259079"/>
            </a:xfrm>
            <a:custGeom>
              <a:avLst/>
              <a:gdLst/>
              <a:ahLst/>
              <a:cxnLst/>
              <a:rect l="l" t="t" r="r" b="b"/>
              <a:pathLst>
                <a:path w="259079" h="259079">
                  <a:moveTo>
                    <a:pt x="259079" y="0"/>
                  </a:moveTo>
                  <a:lnTo>
                    <a:pt x="0" y="129539"/>
                  </a:lnTo>
                  <a:lnTo>
                    <a:pt x="259079" y="259079"/>
                  </a:lnTo>
                  <a:lnTo>
                    <a:pt x="25907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3883411" y="4449271"/>
              <a:ext cx="973455" cy="959485"/>
            </a:xfrm>
            <a:custGeom>
              <a:avLst/>
              <a:gdLst/>
              <a:ahLst/>
              <a:cxnLst/>
              <a:rect l="l" t="t" r="r" b="b"/>
              <a:pathLst>
                <a:path w="973454" h="959485">
                  <a:moveTo>
                    <a:pt x="830729" y="140166"/>
                  </a:moveTo>
                  <a:lnTo>
                    <a:pt x="864134" y="176637"/>
                  </a:lnTo>
                  <a:lnTo>
                    <a:pt x="893086" y="215499"/>
                  </a:lnTo>
                  <a:lnTo>
                    <a:pt x="917583" y="256408"/>
                  </a:lnTo>
                  <a:lnTo>
                    <a:pt x="937627" y="299025"/>
                  </a:lnTo>
                  <a:lnTo>
                    <a:pt x="953216" y="343007"/>
                  </a:lnTo>
                  <a:lnTo>
                    <a:pt x="964351" y="388013"/>
                  </a:lnTo>
                  <a:lnTo>
                    <a:pt x="971032" y="433702"/>
                  </a:lnTo>
                  <a:lnTo>
                    <a:pt x="973259" y="479732"/>
                  </a:lnTo>
                  <a:lnTo>
                    <a:pt x="971032" y="525762"/>
                  </a:lnTo>
                  <a:lnTo>
                    <a:pt x="964351" y="571451"/>
                  </a:lnTo>
                  <a:lnTo>
                    <a:pt x="953216" y="616457"/>
                  </a:lnTo>
                  <a:lnTo>
                    <a:pt x="937627" y="660439"/>
                  </a:lnTo>
                  <a:lnTo>
                    <a:pt x="917583" y="703055"/>
                  </a:lnTo>
                  <a:lnTo>
                    <a:pt x="893086" y="743965"/>
                  </a:lnTo>
                  <a:lnTo>
                    <a:pt x="864134" y="782826"/>
                  </a:lnTo>
                  <a:lnTo>
                    <a:pt x="830729" y="819298"/>
                  </a:lnTo>
                  <a:lnTo>
                    <a:pt x="796014" y="850446"/>
                  </a:lnTo>
                  <a:lnTo>
                    <a:pt x="759137" y="877700"/>
                  </a:lnTo>
                  <a:lnTo>
                    <a:pt x="720385" y="901061"/>
                  </a:lnTo>
                  <a:lnTo>
                    <a:pt x="680047" y="920529"/>
                  </a:lnTo>
                  <a:lnTo>
                    <a:pt x="638411" y="936103"/>
                  </a:lnTo>
                  <a:lnTo>
                    <a:pt x="595766" y="947783"/>
                  </a:lnTo>
                  <a:lnTo>
                    <a:pt x="552400" y="955570"/>
                  </a:lnTo>
                  <a:lnTo>
                    <a:pt x="508601" y="959464"/>
                  </a:lnTo>
                  <a:lnTo>
                    <a:pt x="464658" y="959464"/>
                  </a:lnTo>
                  <a:lnTo>
                    <a:pt x="420859" y="955570"/>
                  </a:lnTo>
                  <a:lnTo>
                    <a:pt x="377493" y="947783"/>
                  </a:lnTo>
                  <a:lnTo>
                    <a:pt x="334847" y="936103"/>
                  </a:lnTo>
                  <a:lnTo>
                    <a:pt x="293212" y="920529"/>
                  </a:lnTo>
                  <a:lnTo>
                    <a:pt x="252873" y="901061"/>
                  </a:lnTo>
                  <a:lnTo>
                    <a:pt x="214122" y="877700"/>
                  </a:lnTo>
                  <a:lnTo>
                    <a:pt x="177244" y="850446"/>
                  </a:lnTo>
                  <a:lnTo>
                    <a:pt x="142530" y="819298"/>
                  </a:lnTo>
                  <a:lnTo>
                    <a:pt x="109124" y="782826"/>
                  </a:lnTo>
                  <a:lnTo>
                    <a:pt x="80173" y="743965"/>
                  </a:lnTo>
                  <a:lnTo>
                    <a:pt x="55676" y="703055"/>
                  </a:lnTo>
                  <a:lnTo>
                    <a:pt x="35632" y="660439"/>
                  </a:lnTo>
                  <a:lnTo>
                    <a:pt x="20043" y="616457"/>
                  </a:lnTo>
                  <a:lnTo>
                    <a:pt x="8908" y="571451"/>
                  </a:lnTo>
                  <a:lnTo>
                    <a:pt x="2227" y="525762"/>
                  </a:lnTo>
                  <a:lnTo>
                    <a:pt x="0" y="479732"/>
                  </a:lnTo>
                  <a:lnTo>
                    <a:pt x="2227" y="433702"/>
                  </a:lnTo>
                  <a:lnTo>
                    <a:pt x="8908" y="388013"/>
                  </a:lnTo>
                  <a:lnTo>
                    <a:pt x="20043" y="343007"/>
                  </a:lnTo>
                  <a:lnTo>
                    <a:pt x="35632" y="299025"/>
                  </a:lnTo>
                  <a:lnTo>
                    <a:pt x="55676" y="256408"/>
                  </a:lnTo>
                  <a:lnTo>
                    <a:pt x="80173" y="215499"/>
                  </a:lnTo>
                  <a:lnTo>
                    <a:pt x="109124" y="176637"/>
                  </a:lnTo>
                  <a:lnTo>
                    <a:pt x="142530" y="140166"/>
                  </a:lnTo>
                  <a:lnTo>
                    <a:pt x="177244" y="109018"/>
                  </a:lnTo>
                  <a:lnTo>
                    <a:pt x="214122" y="81763"/>
                  </a:lnTo>
                  <a:lnTo>
                    <a:pt x="252873" y="58402"/>
                  </a:lnTo>
                  <a:lnTo>
                    <a:pt x="293212" y="38935"/>
                  </a:lnTo>
                  <a:lnTo>
                    <a:pt x="334847" y="23361"/>
                  </a:lnTo>
                  <a:lnTo>
                    <a:pt x="377493" y="11680"/>
                  </a:lnTo>
                  <a:lnTo>
                    <a:pt x="420859" y="3893"/>
                  </a:lnTo>
                  <a:lnTo>
                    <a:pt x="464658" y="0"/>
                  </a:lnTo>
                  <a:lnTo>
                    <a:pt x="508601" y="0"/>
                  </a:lnTo>
                  <a:lnTo>
                    <a:pt x="552400" y="3893"/>
                  </a:lnTo>
                  <a:lnTo>
                    <a:pt x="595766" y="11680"/>
                  </a:lnTo>
                  <a:lnTo>
                    <a:pt x="638411" y="23361"/>
                  </a:lnTo>
                  <a:lnTo>
                    <a:pt x="680047" y="38935"/>
                  </a:lnTo>
                  <a:lnTo>
                    <a:pt x="720385" y="58402"/>
                  </a:lnTo>
                  <a:lnTo>
                    <a:pt x="759137" y="81763"/>
                  </a:lnTo>
                  <a:lnTo>
                    <a:pt x="796014" y="109018"/>
                  </a:lnTo>
                  <a:lnTo>
                    <a:pt x="830729" y="140166"/>
                  </a:lnTo>
                  <a:close/>
                </a:path>
              </a:pathLst>
            </a:custGeom>
            <a:ln w="50800">
              <a:solidFill>
                <a:srgbClr val="C8250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7" name="object 27"/>
          <p:cNvSpPr txBox="1"/>
          <p:nvPr/>
        </p:nvSpPr>
        <p:spPr>
          <a:xfrm>
            <a:off x="4229100" y="4622800"/>
            <a:ext cx="28003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b="1">
                <a:latin typeface="Arial"/>
                <a:cs typeface="Arial"/>
              </a:rPr>
              <a:t>1</a:t>
            </a:r>
            <a:endParaRPr sz="3600">
              <a:latin typeface="Arial"/>
              <a:cs typeface="Arial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8281682" y="4449271"/>
            <a:ext cx="973455" cy="959485"/>
          </a:xfrm>
          <a:custGeom>
            <a:avLst/>
            <a:gdLst/>
            <a:ahLst/>
            <a:cxnLst/>
            <a:rect l="l" t="t" r="r" b="b"/>
            <a:pathLst>
              <a:path w="973454" h="959485">
                <a:moveTo>
                  <a:pt x="830729" y="140166"/>
                </a:moveTo>
                <a:lnTo>
                  <a:pt x="864134" y="176637"/>
                </a:lnTo>
                <a:lnTo>
                  <a:pt x="893086" y="215499"/>
                </a:lnTo>
                <a:lnTo>
                  <a:pt x="917583" y="256408"/>
                </a:lnTo>
                <a:lnTo>
                  <a:pt x="937627" y="299025"/>
                </a:lnTo>
                <a:lnTo>
                  <a:pt x="953216" y="343007"/>
                </a:lnTo>
                <a:lnTo>
                  <a:pt x="964351" y="388013"/>
                </a:lnTo>
                <a:lnTo>
                  <a:pt x="971032" y="433702"/>
                </a:lnTo>
                <a:lnTo>
                  <a:pt x="973259" y="479732"/>
                </a:lnTo>
                <a:lnTo>
                  <a:pt x="971032" y="525762"/>
                </a:lnTo>
                <a:lnTo>
                  <a:pt x="964351" y="571451"/>
                </a:lnTo>
                <a:lnTo>
                  <a:pt x="953216" y="616457"/>
                </a:lnTo>
                <a:lnTo>
                  <a:pt x="937627" y="660439"/>
                </a:lnTo>
                <a:lnTo>
                  <a:pt x="917583" y="703055"/>
                </a:lnTo>
                <a:lnTo>
                  <a:pt x="893086" y="743965"/>
                </a:lnTo>
                <a:lnTo>
                  <a:pt x="864134" y="782826"/>
                </a:lnTo>
                <a:lnTo>
                  <a:pt x="830729" y="819298"/>
                </a:lnTo>
                <a:lnTo>
                  <a:pt x="796014" y="850446"/>
                </a:lnTo>
                <a:lnTo>
                  <a:pt x="759137" y="877700"/>
                </a:lnTo>
                <a:lnTo>
                  <a:pt x="720385" y="901061"/>
                </a:lnTo>
                <a:lnTo>
                  <a:pt x="680047" y="920529"/>
                </a:lnTo>
                <a:lnTo>
                  <a:pt x="638411" y="936103"/>
                </a:lnTo>
                <a:lnTo>
                  <a:pt x="595766" y="947783"/>
                </a:lnTo>
                <a:lnTo>
                  <a:pt x="552400" y="955570"/>
                </a:lnTo>
                <a:lnTo>
                  <a:pt x="508601" y="959464"/>
                </a:lnTo>
                <a:lnTo>
                  <a:pt x="464658" y="959464"/>
                </a:lnTo>
                <a:lnTo>
                  <a:pt x="420859" y="955570"/>
                </a:lnTo>
                <a:lnTo>
                  <a:pt x="377493" y="947783"/>
                </a:lnTo>
                <a:lnTo>
                  <a:pt x="334847" y="936103"/>
                </a:lnTo>
                <a:lnTo>
                  <a:pt x="293212" y="920529"/>
                </a:lnTo>
                <a:lnTo>
                  <a:pt x="252873" y="901061"/>
                </a:lnTo>
                <a:lnTo>
                  <a:pt x="214122" y="877700"/>
                </a:lnTo>
                <a:lnTo>
                  <a:pt x="177244" y="850446"/>
                </a:lnTo>
                <a:lnTo>
                  <a:pt x="142530" y="819298"/>
                </a:lnTo>
                <a:lnTo>
                  <a:pt x="109124" y="782826"/>
                </a:lnTo>
                <a:lnTo>
                  <a:pt x="80173" y="743965"/>
                </a:lnTo>
                <a:lnTo>
                  <a:pt x="55676" y="703055"/>
                </a:lnTo>
                <a:lnTo>
                  <a:pt x="35632" y="660439"/>
                </a:lnTo>
                <a:lnTo>
                  <a:pt x="20043" y="616457"/>
                </a:lnTo>
                <a:lnTo>
                  <a:pt x="8908" y="571451"/>
                </a:lnTo>
                <a:lnTo>
                  <a:pt x="2227" y="525762"/>
                </a:lnTo>
                <a:lnTo>
                  <a:pt x="0" y="479732"/>
                </a:lnTo>
                <a:lnTo>
                  <a:pt x="2227" y="433702"/>
                </a:lnTo>
                <a:lnTo>
                  <a:pt x="8908" y="388013"/>
                </a:lnTo>
                <a:lnTo>
                  <a:pt x="20043" y="343007"/>
                </a:lnTo>
                <a:lnTo>
                  <a:pt x="35632" y="299025"/>
                </a:lnTo>
                <a:lnTo>
                  <a:pt x="55676" y="256408"/>
                </a:lnTo>
                <a:lnTo>
                  <a:pt x="80173" y="215499"/>
                </a:lnTo>
                <a:lnTo>
                  <a:pt x="109124" y="176637"/>
                </a:lnTo>
                <a:lnTo>
                  <a:pt x="142530" y="140166"/>
                </a:lnTo>
                <a:lnTo>
                  <a:pt x="177244" y="109018"/>
                </a:lnTo>
                <a:lnTo>
                  <a:pt x="214122" y="81763"/>
                </a:lnTo>
                <a:lnTo>
                  <a:pt x="252873" y="58402"/>
                </a:lnTo>
                <a:lnTo>
                  <a:pt x="293212" y="38935"/>
                </a:lnTo>
                <a:lnTo>
                  <a:pt x="334847" y="23361"/>
                </a:lnTo>
                <a:lnTo>
                  <a:pt x="377493" y="11680"/>
                </a:lnTo>
                <a:lnTo>
                  <a:pt x="420859" y="3893"/>
                </a:lnTo>
                <a:lnTo>
                  <a:pt x="464658" y="0"/>
                </a:lnTo>
                <a:lnTo>
                  <a:pt x="508601" y="0"/>
                </a:lnTo>
                <a:lnTo>
                  <a:pt x="552400" y="3893"/>
                </a:lnTo>
                <a:lnTo>
                  <a:pt x="595766" y="11680"/>
                </a:lnTo>
                <a:lnTo>
                  <a:pt x="638411" y="23361"/>
                </a:lnTo>
                <a:lnTo>
                  <a:pt x="680047" y="38935"/>
                </a:lnTo>
                <a:lnTo>
                  <a:pt x="720385" y="58402"/>
                </a:lnTo>
                <a:lnTo>
                  <a:pt x="759137" y="81763"/>
                </a:lnTo>
                <a:lnTo>
                  <a:pt x="796014" y="109018"/>
                </a:lnTo>
                <a:lnTo>
                  <a:pt x="830729" y="140166"/>
                </a:lnTo>
                <a:close/>
              </a:path>
            </a:pathLst>
          </a:custGeom>
          <a:ln w="50800">
            <a:solidFill>
              <a:srgbClr val="C8250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 txBox="1"/>
          <p:nvPr/>
        </p:nvSpPr>
        <p:spPr>
          <a:xfrm>
            <a:off x="8623300" y="4622800"/>
            <a:ext cx="28003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b="1">
                <a:latin typeface="Arial"/>
                <a:cs typeface="Arial"/>
              </a:rPr>
              <a:t>2</a:t>
            </a:r>
            <a:endParaRPr sz="3600">
              <a:latin typeface="Arial"/>
              <a:cs typeface="Arial"/>
            </a:endParaRPr>
          </a:p>
        </p:txBody>
      </p:sp>
      <p:pic>
        <p:nvPicPr>
          <p:cNvPr id="30" name="object 30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5499115" y="6936251"/>
            <a:ext cx="2140123" cy="1111835"/>
          </a:xfrm>
          <a:prstGeom prst="rect">
            <a:avLst/>
          </a:prstGeom>
        </p:spPr>
      </p:pic>
      <p:sp>
        <p:nvSpPr>
          <p:cNvPr id="31" name="object 31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32" name="object 32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90700" y="3505200"/>
            <a:ext cx="9420225" cy="1000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161280" algn="l"/>
              </a:tabLst>
            </a:pPr>
            <a:r>
              <a:rPr dirty="0" spc="-5"/>
              <a:t>Setup</a:t>
            </a:r>
            <a:r>
              <a:rPr dirty="0" spc="10"/>
              <a:t> </a:t>
            </a:r>
            <a:r>
              <a:rPr dirty="0" spc="-5"/>
              <a:t>Nexus	Repository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27400" y="203200"/>
            <a:ext cx="6311900" cy="8788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344420" algn="l"/>
              </a:tabLst>
            </a:pPr>
            <a:r>
              <a:rPr dirty="0" sz="5600"/>
              <a:t>Step</a:t>
            </a:r>
            <a:r>
              <a:rPr dirty="0" sz="5600" spc="-5"/>
              <a:t> </a:t>
            </a:r>
            <a:r>
              <a:rPr dirty="0" sz="5600"/>
              <a:t>0	Start</a:t>
            </a:r>
            <a:r>
              <a:rPr dirty="0" sz="5600" spc="-100"/>
              <a:t> </a:t>
            </a:r>
            <a:r>
              <a:rPr dirty="0" sz="5600"/>
              <a:t>server</a:t>
            </a:r>
            <a:endParaRPr sz="5600"/>
          </a:p>
        </p:txBody>
      </p:sp>
      <p:sp>
        <p:nvSpPr>
          <p:cNvPr id="6" name="object 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  <p:sp>
        <p:nvSpPr>
          <p:cNvPr id="3" name="object 3"/>
          <p:cNvSpPr txBox="1"/>
          <p:nvPr/>
        </p:nvSpPr>
        <p:spPr>
          <a:xfrm>
            <a:off x="3009900" y="1366519"/>
            <a:ext cx="2955925" cy="1701800"/>
          </a:xfrm>
          <a:prstGeom prst="rect">
            <a:avLst/>
          </a:prstGeom>
        </p:spPr>
        <p:txBody>
          <a:bodyPr wrap="square" lIns="0" tIns="195580" rIns="0" bIns="0" rtlCol="0" vert="horz">
            <a:spAutoFit/>
          </a:bodyPr>
          <a:lstStyle/>
          <a:p>
            <a:pPr marL="88900">
              <a:lnSpc>
                <a:spcPct val="100000"/>
              </a:lnSpc>
              <a:spcBef>
                <a:spcPts val="1540"/>
              </a:spcBef>
            </a:pPr>
            <a:r>
              <a:rPr dirty="0" sz="4300">
                <a:latin typeface="Arial"/>
                <a:cs typeface="Arial"/>
              </a:rPr>
              <a:t>$nexus</a:t>
            </a:r>
            <a:r>
              <a:rPr dirty="0" sz="4300" spc="-85">
                <a:latin typeface="Arial"/>
                <a:cs typeface="Arial"/>
              </a:rPr>
              <a:t> </a:t>
            </a:r>
            <a:r>
              <a:rPr dirty="0" sz="4300" spc="-5">
                <a:latin typeface="Arial"/>
                <a:cs typeface="Arial"/>
              </a:rPr>
              <a:t>/run</a:t>
            </a:r>
            <a:endParaRPr sz="43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440"/>
              </a:spcBef>
            </a:pPr>
            <a:r>
              <a:rPr dirty="0" sz="4300">
                <a:latin typeface="Arial"/>
                <a:cs typeface="Arial"/>
              </a:rPr>
              <a:t>$nexus</a:t>
            </a:r>
            <a:r>
              <a:rPr dirty="0" sz="4300" spc="-55">
                <a:latin typeface="Arial"/>
                <a:cs typeface="Arial"/>
              </a:rPr>
              <a:t> </a:t>
            </a:r>
            <a:r>
              <a:rPr dirty="0" sz="4300">
                <a:latin typeface="Arial"/>
                <a:cs typeface="Arial"/>
              </a:rPr>
              <a:t>run</a:t>
            </a:r>
            <a:endParaRPr sz="43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167284" y="1366519"/>
            <a:ext cx="3789045" cy="1701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227329">
              <a:lnSpc>
                <a:spcPct val="127899"/>
              </a:lnSpc>
              <a:spcBef>
                <a:spcPts val="100"/>
              </a:spcBef>
            </a:pPr>
            <a:r>
              <a:rPr dirty="0" sz="4300" spc="-5">
                <a:latin typeface="Arial"/>
                <a:cs typeface="Arial"/>
              </a:rPr>
              <a:t>#For Windows </a:t>
            </a:r>
            <a:r>
              <a:rPr dirty="0" sz="4300" spc="-1180">
                <a:latin typeface="Arial"/>
                <a:cs typeface="Arial"/>
              </a:rPr>
              <a:t> </a:t>
            </a:r>
            <a:r>
              <a:rPr dirty="0" sz="4300" spc="-5">
                <a:latin typeface="Arial"/>
                <a:cs typeface="Arial"/>
              </a:rPr>
              <a:t>#For</a:t>
            </a:r>
            <a:r>
              <a:rPr dirty="0" sz="4300" spc="-50">
                <a:latin typeface="Arial"/>
                <a:cs typeface="Arial"/>
              </a:rPr>
              <a:t> </a:t>
            </a:r>
            <a:r>
              <a:rPr dirty="0" sz="4300" spc="-5">
                <a:latin typeface="Arial"/>
                <a:cs typeface="Arial"/>
              </a:rPr>
              <a:t>Linux/Mac</a:t>
            </a:r>
            <a:endParaRPr sz="43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36600" y="8204200"/>
            <a:ext cx="11530965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5">
                <a:latin typeface="Arial"/>
                <a:cs typeface="Arial"/>
              </a:rPr>
              <a:t>https://help.sonatype.com/repomanager3/installation/installation-methods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48000" y="203200"/>
            <a:ext cx="6865620" cy="8788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600" spc="-5"/>
              <a:t>Go</a:t>
            </a:r>
            <a:r>
              <a:rPr dirty="0" sz="5600" spc="-55"/>
              <a:t> </a:t>
            </a:r>
            <a:r>
              <a:rPr dirty="0" sz="5600"/>
              <a:t>to</a:t>
            </a:r>
            <a:r>
              <a:rPr dirty="0" sz="5600" spc="-50"/>
              <a:t> </a:t>
            </a:r>
            <a:r>
              <a:rPr dirty="0" sz="5600"/>
              <a:t>&lt;server&gt;:8081</a:t>
            </a:r>
            <a:endParaRPr sz="56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38839" y="1830001"/>
            <a:ext cx="9089678" cy="5475157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8415">
              <a:lnSpc>
                <a:spcPct val="100000"/>
              </a:lnSpc>
              <a:spcBef>
                <a:spcPts val="100"/>
              </a:spcBef>
              <a:tabLst>
                <a:tab pos="3406775" algn="l"/>
              </a:tabLst>
            </a:pPr>
            <a:r>
              <a:rPr dirty="0"/>
              <a:t>Prac</a:t>
            </a:r>
            <a:r>
              <a:rPr dirty="0" spc="-5"/>
              <a:t>ti</a:t>
            </a:r>
            <a:r>
              <a:rPr dirty="0"/>
              <a:t>ce	1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41400" y="1582419"/>
            <a:ext cx="10924540" cy="2298700"/>
          </a:xfrm>
          <a:prstGeom prst="rect">
            <a:avLst/>
          </a:prstGeom>
        </p:spPr>
        <p:txBody>
          <a:bodyPr wrap="square" lIns="0" tIns="182880" rIns="0" bIns="0" rtlCol="0" vert="horz">
            <a:spAutoFit/>
          </a:bodyPr>
          <a:lstStyle/>
          <a:p>
            <a:pPr algn="ctr" marL="3810">
              <a:lnSpc>
                <a:spcPct val="100000"/>
              </a:lnSpc>
              <a:spcBef>
                <a:spcPts val="1440"/>
              </a:spcBef>
              <a:tabLst>
                <a:tab pos="2219960" algn="l"/>
                <a:tab pos="2675255" algn="l"/>
                <a:tab pos="4253865" algn="l"/>
              </a:tabLst>
            </a:pPr>
            <a:r>
              <a:rPr dirty="0" sz="4300" spc="-5">
                <a:latin typeface="Arial"/>
                <a:cs typeface="Arial"/>
              </a:rPr>
              <a:t>Maintain	</a:t>
            </a:r>
            <a:r>
              <a:rPr dirty="0" sz="4300">
                <a:latin typeface="Arial"/>
                <a:cs typeface="Arial"/>
              </a:rPr>
              <a:t>a	single	source</a:t>
            </a:r>
            <a:r>
              <a:rPr dirty="0" sz="4300" spc="-25">
                <a:latin typeface="Arial"/>
                <a:cs typeface="Arial"/>
              </a:rPr>
              <a:t> </a:t>
            </a:r>
            <a:r>
              <a:rPr dirty="0" sz="4300" spc="-5">
                <a:latin typeface="Arial"/>
                <a:cs typeface="Arial"/>
              </a:rPr>
              <a:t>repository</a:t>
            </a:r>
            <a:endParaRPr sz="4300">
              <a:latin typeface="Arial"/>
              <a:cs typeface="Arial"/>
            </a:endParaRPr>
          </a:p>
          <a:p>
            <a:pPr algn="ctr" marL="12700" marR="5080">
              <a:lnSpc>
                <a:spcPts val="4900"/>
              </a:lnSpc>
              <a:spcBef>
                <a:spcPts val="1700"/>
              </a:spcBef>
              <a:tabLst>
                <a:tab pos="619760" algn="l"/>
                <a:tab pos="2683510" algn="l"/>
                <a:tab pos="3716020" algn="l"/>
                <a:tab pos="3776979" algn="l"/>
                <a:tab pos="5082540" algn="l"/>
                <a:tab pos="5538470" algn="l"/>
                <a:tab pos="5689600" algn="l"/>
                <a:tab pos="6995795" algn="l"/>
                <a:tab pos="7480934" algn="l"/>
              </a:tabLst>
            </a:pPr>
            <a:r>
              <a:rPr dirty="0" sz="4300" spc="-5">
                <a:latin typeface="Arial"/>
                <a:cs typeface="Arial"/>
              </a:rPr>
              <a:t>In	</a:t>
            </a:r>
            <a:r>
              <a:rPr dirty="0" sz="4300">
                <a:latin typeface="Arial"/>
                <a:cs typeface="Arial"/>
              </a:rPr>
              <a:t>general,</a:t>
            </a:r>
            <a:r>
              <a:rPr dirty="0" sz="4300" spc="-5">
                <a:latin typeface="Arial"/>
                <a:cs typeface="Arial"/>
              </a:rPr>
              <a:t> </a:t>
            </a:r>
            <a:r>
              <a:rPr dirty="0" sz="4300">
                <a:latin typeface="Arial"/>
                <a:cs typeface="Arial"/>
              </a:rPr>
              <a:t>you		should	</a:t>
            </a:r>
            <a:r>
              <a:rPr dirty="0" sz="4300" spc="-5">
                <a:latin typeface="Arial"/>
                <a:cs typeface="Arial"/>
              </a:rPr>
              <a:t>store</a:t>
            </a:r>
            <a:r>
              <a:rPr dirty="0" sz="4300" spc="10">
                <a:latin typeface="Arial"/>
                <a:cs typeface="Arial"/>
              </a:rPr>
              <a:t> </a:t>
            </a:r>
            <a:r>
              <a:rPr dirty="0" sz="4300">
                <a:latin typeface="Arial"/>
                <a:cs typeface="Arial"/>
              </a:rPr>
              <a:t>in	source</a:t>
            </a:r>
            <a:r>
              <a:rPr dirty="0" sz="4300" spc="-70">
                <a:latin typeface="Arial"/>
                <a:cs typeface="Arial"/>
              </a:rPr>
              <a:t> </a:t>
            </a:r>
            <a:r>
              <a:rPr dirty="0" sz="4300" spc="-5">
                <a:latin typeface="Arial"/>
                <a:cs typeface="Arial"/>
              </a:rPr>
              <a:t>control </a:t>
            </a:r>
            <a:r>
              <a:rPr dirty="0" sz="4300" spc="-1180">
                <a:latin typeface="Arial"/>
                <a:cs typeface="Arial"/>
              </a:rPr>
              <a:t> </a:t>
            </a:r>
            <a:r>
              <a:rPr dirty="0" sz="4300" spc="-5">
                <a:latin typeface="Arial"/>
                <a:cs typeface="Arial"/>
              </a:rPr>
              <a:t>everything	</a:t>
            </a:r>
            <a:r>
              <a:rPr dirty="0" sz="4300">
                <a:latin typeface="Arial"/>
                <a:cs typeface="Arial"/>
              </a:rPr>
              <a:t>you	need	</a:t>
            </a:r>
            <a:r>
              <a:rPr dirty="0" sz="4300" spc="-5">
                <a:latin typeface="Arial"/>
                <a:cs typeface="Arial"/>
              </a:rPr>
              <a:t>to	</a:t>
            </a:r>
            <a:r>
              <a:rPr dirty="0" sz="4300">
                <a:latin typeface="Arial"/>
                <a:cs typeface="Arial"/>
              </a:rPr>
              <a:t>build	</a:t>
            </a:r>
            <a:r>
              <a:rPr dirty="0" sz="4300" spc="-5">
                <a:latin typeface="Arial"/>
                <a:cs typeface="Arial"/>
              </a:rPr>
              <a:t>anything</a:t>
            </a:r>
            <a:endParaRPr sz="43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25928" y="4377471"/>
            <a:ext cx="5752943" cy="3981037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79358" y="2644683"/>
            <a:ext cx="5982817" cy="2844591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19100" y="203200"/>
            <a:ext cx="12130405" cy="8788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344420" algn="l"/>
                <a:tab pos="3609340" algn="l"/>
              </a:tabLst>
            </a:pPr>
            <a:r>
              <a:rPr dirty="0" sz="5600" b="1">
                <a:latin typeface="Arial"/>
                <a:cs typeface="Arial"/>
              </a:rPr>
              <a:t>Step</a:t>
            </a:r>
            <a:r>
              <a:rPr dirty="0" sz="5600" spc="-5" b="1">
                <a:latin typeface="Arial"/>
                <a:cs typeface="Arial"/>
              </a:rPr>
              <a:t> </a:t>
            </a:r>
            <a:r>
              <a:rPr dirty="0" sz="5600" b="1">
                <a:latin typeface="Arial"/>
                <a:cs typeface="Arial"/>
              </a:rPr>
              <a:t>1	</a:t>
            </a:r>
            <a:r>
              <a:rPr dirty="0" sz="5600" spc="-105" b="1">
                <a:latin typeface="Arial"/>
                <a:cs typeface="Arial"/>
              </a:rPr>
              <a:t>Try	</a:t>
            </a:r>
            <a:r>
              <a:rPr dirty="0" sz="5600" spc="-5" b="1">
                <a:latin typeface="Arial"/>
                <a:cs typeface="Arial"/>
              </a:rPr>
              <a:t>login</a:t>
            </a:r>
            <a:r>
              <a:rPr dirty="0" sz="5600" spc="-20" b="1">
                <a:latin typeface="Arial"/>
                <a:cs typeface="Arial"/>
              </a:rPr>
              <a:t> </a:t>
            </a:r>
            <a:r>
              <a:rPr dirty="0" sz="5600" b="1">
                <a:latin typeface="Arial"/>
                <a:cs typeface="Arial"/>
              </a:rPr>
              <a:t>to</a:t>
            </a:r>
            <a:r>
              <a:rPr dirty="0" sz="5600" spc="-15" b="1">
                <a:latin typeface="Arial"/>
                <a:cs typeface="Arial"/>
              </a:rPr>
              <a:t> </a:t>
            </a:r>
            <a:r>
              <a:rPr dirty="0" sz="5600" spc="-5" b="1">
                <a:latin typeface="Arial"/>
                <a:cs typeface="Arial"/>
              </a:rPr>
              <a:t>JFrog</a:t>
            </a:r>
            <a:r>
              <a:rPr dirty="0" sz="5600" spc="-220" b="1">
                <a:latin typeface="Arial"/>
                <a:cs typeface="Arial"/>
              </a:rPr>
              <a:t> </a:t>
            </a:r>
            <a:r>
              <a:rPr dirty="0" sz="5600" spc="-5" b="1">
                <a:latin typeface="Arial"/>
                <a:cs typeface="Arial"/>
              </a:rPr>
              <a:t>Artifactory</a:t>
            </a:r>
            <a:endParaRPr sz="56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  <p:sp>
        <p:nvSpPr>
          <p:cNvPr id="4" name="object 4"/>
          <p:cNvSpPr txBox="1"/>
          <p:nvPr/>
        </p:nvSpPr>
        <p:spPr>
          <a:xfrm>
            <a:off x="5549900" y="3517900"/>
            <a:ext cx="2134870" cy="1120140"/>
          </a:xfrm>
          <a:prstGeom prst="rect">
            <a:avLst/>
          </a:prstGeom>
        </p:spPr>
        <p:txBody>
          <a:bodyPr wrap="square" lIns="0" tIns="27939" rIns="0" bIns="0" rtlCol="0" vert="horz">
            <a:spAutoFit/>
          </a:bodyPr>
          <a:lstStyle/>
          <a:p>
            <a:pPr marL="12700" marR="5080" indent="25400">
              <a:lnSpc>
                <a:spcPts val="4300"/>
              </a:lnSpc>
              <a:spcBef>
                <a:spcPts val="219"/>
              </a:spcBef>
            </a:pPr>
            <a:r>
              <a:rPr dirty="0" sz="3600" b="1">
                <a:solidFill>
                  <a:srgbClr val="C82506"/>
                </a:solidFill>
                <a:latin typeface="Arial"/>
                <a:cs typeface="Arial"/>
              </a:rPr>
              <a:t>admin </a:t>
            </a:r>
            <a:r>
              <a:rPr dirty="0" sz="3600" spc="5" b="1">
                <a:solidFill>
                  <a:srgbClr val="C82506"/>
                </a:solidFill>
                <a:latin typeface="Arial"/>
                <a:cs typeface="Arial"/>
              </a:rPr>
              <a:t> </a:t>
            </a:r>
            <a:r>
              <a:rPr dirty="0" sz="3600" b="1">
                <a:solidFill>
                  <a:srgbClr val="C82506"/>
                </a:solidFill>
                <a:latin typeface="Arial"/>
                <a:cs typeface="Arial"/>
              </a:rPr>
              <a:t>admin123</a:t>
            </a:r>
            <a:endParaRPr sz="3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168400" y="2234448"/>
            <a:ext cx="10668000" cy="5214620"/>
            <a:chOff x="1168400" y="2234448"/>
            <a:chExt cx="10668000" cy="52146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68400" y="2305049"/>
              <a:ext cx="10668000" cy="51435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5652263" y="2266198"/>
              <a:ext cx="700405" cy="571500"/>
            </a:xfrm>
            <a:custGeom>
              <a:avLst/>
              <a:gdLst/>
              <a:ahLst/>
              <a:cxnLst/>
              <a:rect l="l" t="t" r="r" b="b"/>
              <a:pathLst>
                <a:path w="700404" h="571500">
                  <a:moveTo>
                    <a:pt x="0" y="0"/>
                  </a:moveTo>
                  <a:lnTo>
                    <a:pt x="699971" y="0"/>
                  </a:lnTo>
                  <a:lnTo>
                    <a:pt x="699971" y="571500"/>
                  </a:lnTo>
                  <a:lnTo>
                    <a:pt x="0" y="571500"/>
                  </a:lnTo>
                  <a:lnTo>
                    <a:pt x="0" y="0"/>
                  </a:lnTo>
                  <a:close/>
                </a:path>
              </a:pathLst>
            </a:custGeom>
            <a:ln w="63500">
              <a:solidFill>
                <a:srgbClr val="C8250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60400" y="203200"/>
            <a:ext cx="11643360" cy="8788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344420" algn="l"/>
                <a:tab pos="9140190" algn="l"/>
              </a:tabLst>
            </a:pPr>
            <a:r>
              <a:rPr dirty="0" sz="5600"/>
              <a:t>Step</a:t>
            </a:r>
            <a:r>
              <a:rPr dirty="0" sz="5600" spc="-5"/>
              <a:t> </a:t>
            </a:r>
            <a:r>
              <a:rPr dirty="0" sz="5600"/>
              <a:t>2	</a:t>
            </a:r>
            <a:r>
              <a:rPr dirty="0" sz="5600" spc="-5"/>
              <a:t>Go</a:t>
            </a:r>
            <a:r>
              <a:rPr dirty="0" sz="5600" spc="5"/>
              <a:t> </a:t>
            </a:r>
            <a:r>
              <a:rPr dirty="0" sz="5600"/>
              <a:t>to</a:t>
            </a:r>
            <a:r>
              <a:rPr dirty="0" sz="5600" spc="10"/>
              <a:t> </a:t>
            </a:r>
            <a:r>
              <a:rPr dirty="0" sz="5600" spc="-5"/>
              <a:t>administrator	section</a:t>
            </a:r>
            <a:endParaRPr sz="5600"/>
          </a:p>
        </p:txBody>
      </p:sp>
      <p:sp>
        <p:nvSpPr>
          <p:cNvPr id="6" name="object 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79500" y="203200"/>
            <a:ext cx="10815955" cy="8788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344420" algn="l"/>
                <a:tab pos="8905875" algn="l"/>
              </a:tabLst>
            </a:pPr>
            <a:r>
              <a:rPr dirty="0" sz="5600"/>
              <a:t>Step</a:t>
            </a:r>
            <a:r>
              <a:rPr dirty="0" sz="5600" spc="-5"/>
              <a:t> </a:t>
            </a:r>
            <a:r>
              <a:rPr dirty="0" sz="5600"/>
              <a:t>3	Se</a:t>
            </a:r>
            <a:r>
              <a:rPr dirty="0" sz="5600" spc="-5"/>
              <a:t>l</a:t>
            </a:r>
            <a:r>
              <a:rPr dirty="0" sz="5600"/>
              <a:t>ect</a:t>
            </a:r>
            <a:r>
              <a:rPr dirty="0" sz="5600" spc="-5"/>
              <a:t> </a:t>
            </a:r>
            <a:r>
              <a:rPr dirty="0" sz="5600"/>
              <a:t>re</a:t>
            </a:r>
            <a:r>
              <a:rPr dirty="0" sz="5600" spc="-5"/>
              <a:t>po</a:t>
            </a:r>
            <a:r>
              <a:rPr dirty="0" sz="5600"/>
              <a:t>s</a:t>
            </a:r>
            <a:r>
              <a:rPr dirty="0" sz="5600" spc="-5"/>
              <a:t>i</a:t>
            </a:r>
            <a:r>
              <a:rPr dirty="0" sz="5600"/>
              <a:t>t</a:t>
            </a:r>
            <a:r>
              <a:rPr dirty="0" sz="5600" spc="-5"/>
              <a:t>o</a:t>
            </a:r>
            <a:r>
              <a:rPr dirty="0" sz="5600"/>
              <a:t>r</a:t>
            </a:r>
            <a:r>
              <a:rPr dirty="0" sz="5600" spc="-5"/>
              <a:t>i</a:t>
            </a:r>
            <a:r>
              <a:rPr dirty="0" sz="5600"/>
              <a:t>es	me</a:t>
            </a:r>
            <a:r>
              <a:rPr dirty="0" sz="5600" spc="-5"/>
              <a:t>n</a:t>
            </a:r>
            <a:r>
              <a:rPr dirty="0" sz="5600"/>
              <a:t>u</a:t>
            </a:r>
            <a:endParaRPr sz="5600"/>
          </a:p>
        </p:txBody>
      </p:sp>
      <p:grpSp>
        <p:nvGrpSpPr>
          <p:cNvPr id="3" name="object 3"/>
          <p:cNvGrpSpPr/>
          <p:nvPr/>
        </p:nvGrpSpPr>
        <p:grpSpPr>
          <a:xfrm>
            <a:off x="1180605" y="2126254"/>
            <a:ext cx="10606405" cy="5688965"/>
            <a:chOff x="1180605" y="2126254"/>
            <a:chExt cx="10606405" cy="568896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80605" y="2126254"/>
              <a:ext cx="10606144" cy="5688887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655691" y="3715194"/>
              <a:ext cx="1892300" cy="571500"/>
            </a:xfrm>
            <a:custGeom>
              <a:avLst/>
              <a:gdLst/>
              <a:ahLst/>
              <a:cxnLst/>
              <a:rect l="l" t="t" r="r" b="b"/>
              <a:pathLst>
                <a:path w="1892300" h="571500">
                  <a:moveTo>
                    <a:pt x="0" y="0"/>
                  </a:moveTo>
                  <a:lnTo>
                    <a:pt x="1892117" y="0"/>
                  </a:lnTo>
                  <a:lnTo>
                    <a:pt x="1892117" y="571500"/>
                  </a:lnTo>
                  <a:lnTo>
                    <a:pt x="0" y="571500"/>
                  </a:lnTo>
                  <a:lnTo>
                    <a:pt x="0" y="0"/>
                  </a:lnTo>
                  <a:close/>
                </a:path>
              </a:pathLst>
            </a:custGeom>
            <a:ln w="63500">
              <a:solidFill>
                <a:srgbClr val="C8250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62200" y="203200"/>
            <a:ext cx="8247380" cy="8788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344420" algn="l"/>
              </a:tabLst>
            </a:pPr>
            <a:r>
              <a:rPr dirty="0" sz="5600"/>
              <a:t>Step</a:t>
            </a:r>
            <a:r>
              <a:rPr dirty="0" sz="5600" spc="-5"/>
              <a:t> </a:t>
            </a:r>
            <a:r>
              <a:rPr dirty="0" sz="5600"/>
              <a:t>4	Create</a:t>
            </a:r>
            <a:r>
              <a:rPr dirty="0" sz="5600" spc="-65"/>
              <a:t> </a:t>
            </a:r>
            <a:r>
              <a:rPr dirty="0" sz="5600" spc="-5"/>
              <a:t>repository</a:t>
            </a:r>
            <a:endParaRPr sz="5600"/>
          </a:p>
        </p:txBody>
      </p:sp>
      <p:grpSp>
        <p:nvGrpSpPr>
          <p:cNvPr id="3" name="object 3"/>
          <p:cNvGrpSpPr/>
          <p:nvPr/>
        </p:nvGrpSpPr>
        <p:grpSpPr>
          <a:xfrm>
            <a:off x="1180605" y="2126254"/>
            <a:ext cx="10606405" cy="5688965"/>
            <a:chOff x="1180605" y="2126254"/>
            <a:chExt cx="10606405" cy="568896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80605" y="2126254"/>
              <a:ext cx="10606144" cy="5688887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536941" y="3492130"/>
              <a:ext cx="2225040" cy="571500"/>
            </a:xfrm>
            <a:custGeom>
              <a:avLst/>
              <a:gdLst/>
              <a:ahLst/>
              <a:cxnLst/>
              <a:rect l="l" t="t" r="r" b="b"/>
              <a:pathLst>
                <a:path w="2225040" h="571500">
                  <a:moveTo>
                    <a:pt x="0" y="0"/>
                  </a:moveTo>
                  <a:lnTo>
                    <a:pt x="2224608" y="0"/>
                  </a:lnTo>
                  <a:lnTo>
                    <a:pt x="2224608" y="571500"/>
                  </a:lnTo>
                  <a:lnTo>
                    <a:pt x="0" y="571500"/>
                  </a:lnTo>
                  <a:lnTo>
                    <a:pt x="0" y="0"/>
                  </a:lnTo>
                  <a:close/>
                </a:path>
              </a:pathLst>
            </a:custGeom>
            <a:ln w="63500">
              <a:solidFill>
                <a:srgbClr val="C8250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84200" y="1219200"/>
            <a:ext cx="11836400" cy="7315200"/>
            <a:chOff x="584200" y="1219200"/>
            <a:chExt cx="11836400" cy="73152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4200" y="1219200"/>
              <a:ext cx="11836400" cy="73152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3365853" y="6113137"/>
              <a:ext cx="2225040" cy="571500"/>
            </a:xfrm>
            <a:custGeom>
              <a:avLst/>
              <a:gdLst/>
              <a:ahLst/>
              <a:cxnLst/>
              <a:rect l="l" t="t" r="r" b="b"/>
              <a:pathLst>
                <a:path w="2225040" h="571500">
                  <a:moveTo>
                    <a:pt x="0" y="0"/>
                  </a:moveTo>
                  <a:lnTo>
                    <a:pt x="2224608" y="0"/>
                  </a:lnTo>
                  <a:lnTo>
                    <a:pt x="2224608" y="571500"/>
                  </a:lnTo>
                  <a:lnTo>
                    <a:pt x="0" y="571500"/>
                  </a:lnTo>
                  <a:lnTo>
                    <a:pt x="0" y="0"/>
                  </a:lnTo>
                  <a:close/>
                </a:path>
              </a:pathLst>
            </a:custGeom>
            <a:ln w="63500">
              <a:solidFill>
                <a:srgbClr val="C8250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790700" y="203200"/>
            <a:ext cx="9391015" cy="8788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344420" algn="l"/>
                <a:tab pos="5149850" algn="l"/>
              </a:tabLst>
            </a:pPr>
            <a:r>
              <a:rPr dirty="0" sz="5600"/>
              <a:t>Step</a:t>
            </a:r>
            <a:r>
              <a:rPr dirty="0" sz="5600" spc="-5"/>
              <a:t> </a:t>
            </a:r>
            <a:r>
              <a:rPr dirty="0" sz="5600"/>
              <a:t>5	</a:t>
            </a:r>
            <a:r>
              <a:rPr dirty="0" sz="5600" spc="-5"/>
              <a:t>Choose	</a:t>
            </a:r>
            <a:r>
              <a:rPr dirty="0" sz="5600"/>
              <a:t>raw</a:t>
            </a:r>
            <a:r>
              <a:rPr dirty="0" sz="5600" spc="-75"/>
              <a:t> </a:t>
            </a:r>
            <a:r>
              <a:rPr dirty="0" sz="5600" spc="-5"/>
              <a:t>(hosted)</a:t>
            </a:r>
            <a:endParaRPr sz="5600"/>
          </a:p>
        </p:txBody>
      </p:sp>
      <p:sp>
        <p:nvSpPr>
          <p:cNvPr id="6" name="object 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42950" y="1466850"/>
            <a:ext cx="11518900" cy="68199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841500" y="203200"/>
            <a:ext cx="9272905" cy="8788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344420" algn="l"/>
                <a:tab pos="6454140" algn="l"/>
              </a:tabLst>
            </a:pPr>
            <a:r>
              <a:rPr dirty="0" sz="5600"/>
              <a:t>Step</a:t>
            </a:r>
            <a:r>
              <a:rPr dirty="0" sz="5600" spc="-5"/>
              <a:t> </a:t>
            </a:r>
            <a:r>
              <a:rPr dirty="0" sz="5600"/>
              <a:t>6	</a:t>
            </a:r>
            <a:r>
              <a:rPr dirty="0" sz="5600" spc="-5"/>
              <a:t>Fill</a:t>
            </a:r>
            <a:r>
              <a:rPr dirty="0" sz="5600"/>
              <a:t> </a:t>
            </a:r>
            <a:r>
              <a:rPr dirty="0" sz="5600" spc="-5"/>
              <a:t>in</a:t>
            </a:r>
            <a:r>
              <a:rPr dirty="0" sz="5600" spc="5"/>
              <a:t> </a:t>
            </a:r>
            <a:r>
              <a:rPr dirty="0" sz="5600" spc="-5"/>
              <a:t>name	of</a:t>
            </a:r>
            <a:r>
              <a:rPr dirty="0" sz="5600" spc="-80"/>
              <a:t> </a:t>
            </a:r>
            <a:r>
              <a:rPr dirty="0" sz="5600" spc="-5"/>
              <a:t>repos</a:t>
            </a:r>
            <a:endParaRPr sz="5600"/>
          </a:p>
        </p:txBody>
      </p:sp>
      <p:sp>
        <p:nvSpPr>
          <p:cNvPr id="5" name="object 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  <p:sp>
        <p:nvSpPr>
          <p:cNvPr id="4" name="object 4"/>
          <p:cNvSpPr txBox="1"/>
          <p:nvPr/>
        </p:nvSpPr>
        <p:spPr>
          <a:xfrm>
            <a:off x="3700449" y="2321041"/>
            <a:ext cx="7888605" cy="1125220"/>
          </a:xfrm>
          <a:prstGeom prst="rect">
            <a:avLst/>
          </a:prstGeom>
          <a:ln w="63500">
            <a:solidFill>
              <a:srgbClr val="C82506"/>
            </a:solidFill>
          </a:ln>
        </p:spPr>
        <p:txBody>
          <a:bodyPr wrap="square" lIns="0" tIns="92075" rIns="0" bIns="0" rtlCol="0" vert="horz">
            <a:spAutoFit/>
          </a:bodyPr>
          <a:lstStyle/>
          <a:p>
            <a:pPr algn="ctr" marR="523240">
              <a:lnSpc>
                <a:spcPct val="100000"/>
              </a:lnSpc>
              <a:spcBef>
                <a:spcPts val="725"/>
              </a:spcBef>
            </a:pPr>
            <a:r>
              <a:rPr dirty="0" sz="3600" spc="-5" b="1">
                <a:solidFill>
                  <a:srgbClr val="C82506"/>
                </a:solidFill>
                <a:latin typeface="Arial"/>
                <a:cs typeface="Arial"/>
              </a:rPr>
              <a:t>demo_web</a:t>
            </a:r>
            <a:endParaRPr sz="3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781300" y="203200"/>
            <a:ext cx="7416165" cy="8788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344420" algn="l"/>
              </a:tabLst>
            </a:pPr>
            <a:r>
              <a:rPr dirty="0" sz="5600" b="1">
                <a:latin typeface="Arial"/>
                <a:cs typeface="Arial"/>
              </a:rPr>
              <a:t>Step</a:t>
            </a:r>
            <a:r>
              <a:rPr dirty="0" sz="5600" spc="-5" b="1">
                <a:latin typeface="Arial"/>
                <a:cs typeface="Arial"/>
              </a:rPr>
              <a:t> </a:t>
            </a:r>
            <a:r>
              <a:rPr dirty="0" sz="5600" b="1">
                <a:latin typeface="Arial"/>
                <a:cs typeface="Arial"/>
              </a:rPr>
              <a:t>7	Create</a:t>
            </a:r>
            <a:r>
              <a:rPr dirty="0" sz="5600" spc="-45" b="1">
                <a:latin typeface="Arial"/>
                <a:cs typeface="Arial"/>
              </a:rPr>
              <a:t> </a:t>
            </a:r>
            <a:r>
              <a:rPr dirty="0" sz="5600" spc="-5" b="1">
                <a:latin typeface="Arial"/>
                <a:cs typeface="Arial"/>
              </a:rPr>
              <a:t>new</a:t>
            </a:r>
            <a:r>
              <a:rPr dirty="0" sz="5600" spc="-45" b="1">
                <a:latin typeface="Arial"/>
                <a:cs typeface="Arial"/>
              </a:rPr>
              <a:t> </a:t>
            </a:r>
            <a:r>
              <a:rPr dirty="0" sz="5600" spc="-5" b="1">
                <a:latin typeface="Arial"/>
                <a:cs typeface="Arial"/>
              </a:rPr>
              <a:t>job</a:t>
            </a:r>
            <a:endParaRPr sz="56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263900" y="1498600"/>
            <a:ext cx="6478270" cy="680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92810" algn="l"/>
                <a:tab pos="2881630" algn="l"/>
              </a:tabLst>
            </a:pPr>
            <a:r>
              <a:rPr dirty="0" sz="4300">
                <a:latin typeface="Arial"/>
                <a:cs typeface="Arial"/>
              </a:rPr>
              <a:t>job	name =	</a:t>
            </a:r>
            <a:r>
              <a:rPr dirty="0" sz="4300" spc="-5">
                <a:latin typeface="Arial"/>
                <a:cs typeface="Arial"/>
              </a:rPr>
              <a:t>step07_upload</a:t>
            </a:r>
            <a:endParaRPr sz="43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03396" y="2439635"/>
            <a:ext cx="10198006" cy="5951481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844800" y="203200"/>
            <a:ext cx="7269480" cy="8788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600" b="1">
                <a:latin typeface="Arial"/>
                <a:cs typeface="Arial"/>
              </a:rPr>
              <a:t>Step</a:t>
            </a:r>
            <a:r>
              <a:rPr dirty="0" sz="5600" spc="-30" b="1">
                <a:latin typeface="Arial"/>
                <a:cs typeface="Arial"/>
              </a:rPr>
              <a:t> </a:t>
            </a:r>
            <a:r>
              <a:rPr dirty="0" sz="5600" b="1">
                <a:latin typeface="Arial"/>
                <a:cs typeface="Arial"/>
              </a:rPr>
              <a:t>8</a:t>
            </a:r>
            <a:r>
              <a:rPr dirty="0" sz="5600" spc="-229" b="1">
                <a:latin typeface="Arial"/>
                <a:cs typeface="Arial"/>
              </a:rPr>
              <a:t> </a:t>
            </a:r>
            <a:r>
              <a:rPr dirty="0" sz="5600" spc="-5" b="1">
                <a:latin typeface="Arial"/>
                <a:cs typeface="Arial"/>
              </a:rPr>
              <a:t>Add</a:t>
            </a:r>
            <a:r>
              <a:rPr dirty="0" sz="5600" spc="-25" b="1">
                <a:latin typeface="Arial"/>
                <a:cs typeface="Arial"/>
              </a:rPr>
              <a:t> </a:t>
            </a:r>
            <a:r>
              <a:rPr dirty="0" sz="5600" spc="-5" b="1">
                <a:latin typeface="Arial"/>
                <a:cs typeface="Arial"/>
              </a:rPr>
              <a:t>build</a:t>
            </a:r>
            <a:r>
              <a:rPr dirty="0" sz="5600" spc="-25" b="1">
                <a:latin typeface="Arial"/>
                <a:cs typeface="Arial"/>
              </a:rPr>
              <a:t> </a:t>
            </a:r>
            <a:r>
              <a:rPr dirty="0" sz="5600" b="1">
                <a:latin typeface="Arial"/>
                <a:cs typeface="Arial"/>
              </a:rPr>
              <a:t>step</a:t>
            </a:r>
            <a:endParaRPr sz="56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35000" y="1498600"/>
            <a:ext cx="11743690" cy="680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198370" algn="l"/>
                <a:tab pos="4323080" algn="l"/>
              </a:tabLst>
            </a:pPr>
            <a:r>
              <a:rPr dirty="0" sz="4300">
                <a:latin typeface="Arial"/>
                <a:cs typeface="Arial"/>
              </a:rPr>
              <a:t>Choose	</a:t>
            </a:r>
            <a:r>
              <a:rPr dirty="0" sz="4300" spc="-5">
                <a:latin typeface="Arial"/>
                <a:cs typeface="Arial"/>
              </a:rPr>
              <a:t>Execute	shell/windows</a:t>
            </a:r>
            <a:r>
              <a:rPr dirty="0" sz="4300" spc="-15">
                <a:latin typeface="Arial"/>
                <a:cs typeface="Arial"/>
              </a:rPr>
              <a:t> </a:t>
            </a:r>
            <a:r>
              <a:rPr dirty="0" sz="4300" spc="-5">
                <a:latin typeface="Arial"/>
                <a:cs typeface="Arial"/>
              </a:rPr>
              <a:t>batch</a:t>
            </a:r>
            <a:r>
              <a:rPr dirty="0" sz="4300" spc="-10">
                <a:latin typeface="Arial"/>
                <a:cs typeface="Arial"/>
              </a:rPr>
              <a:t> </a:t>
            </a:r>
            <a:r>
              <a:rPr dirty="0" sz="4300">
                <a:latin typeface="Arial"/>
                <a:cs typeface="Arial"/>
              </a:rPr>
              <a:t>command</a:t>
            </a:r>
            <a:endParaRPr sz="43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4500" y="2373547"/>
            <a:ext cx="12115800" cy="519430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44800" y="203200"/>
            <a:ext cx="7269480" cy="8788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600"/>
              <a:t>Step</a:t>
            </a:r>
            <a:r>
              <a:rPr dirty="0" sz="5600" spc="-30"/>
              <a:t> </a:t>
            </a:r>
            <a:r>
              <a:rPr dirty="0" sz="5600"/>
              <a:t>8</a:t>
            </a:r>
            <a:r>
              <a:rPr dirty="0" sz="5600" spc="-229"/>
              <a:t> </a:t>
            </a:r>
            <a:r>
              <a:rPr dirty="0" sz="5600" spc="-5"/>
              <a:t>Add</a:t>
            </a:r>
            <a:r>
              <a:rPr dirty="0" sz="5600" spc="-25"/>
              <a:t> </a:t>
            </a:r>
            <a:r>
              <a:rPr dirty="0" sz="5600" spc="-5"/>
              <a:t>build</a:t>
            </a:r>
            <a:r>
              <a:rPr dirty="0" sz="5600" spc="-25"/>
              <a:t> </a:t>
            </a:r>
            <a:r>
              <a:rPr dirty="0" sz="5600"/>
              <a:t>step</a:t>
            </a:r>
            <a:endParaRPr sz="5600"/>
          </a:p>
        </p:txBody>
      </p:sp>
      <p:sp>
        <p:nvSpPr>
          <p:cNvPr id="4" name="object 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  <p:sp>
        <p:nvSpPr>
          <p:cNvPr id="3" name="object 3"/>
          <p:cNvSpPr txBox="1"/>
          <p:nvPr/>
        </p:nvSpPr>
        <p:spPr>
          <a:xfrm>
            <a:off x="609600" y="1498600"/>
            <a:ext cx="11769090" cy="3876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2223770" algn="l"/>
                <a:tab pos="4348480" algn="l"/>
              </a:tabLst>
            </a:pPr>
            <a:r>
              <a:rPr dirty="0" sz="4300">
                <a:latin typeface="Arial"/>
                <a:cs typeface="Arial"/>
              </a:rPr>
              <a:t>Choose	</a:t>
            </a:r>
            <a:r>
              <a:rPr dirty="0" sz="4300" spc="-5">
                <a:latin typeface="Arial"/>
                <a:cs typeface="Arial"/>
              </a:rPr>
              <a:t>Execute	shell/windows</a:t>
            </a:r>
            <a:r>
              <a:rPr dirty="0" sz="4300" spc="-15">
                <a:latin typeface="Arial"/>
                <a:cs typeface="Arial"/>
              </a:rPr>
              <a:t> </a:t>
            </a:r>
            <a:r>
              <a:rPr dirty="0" sz="4300" spc="-5">
                <a:latin typeface="Arial"/>
                <a:cs typeface="Arial"/>
              </a:rPr>
              <a:t>batch</a:t>
            </a:r>
            <a:r>
              <a:rPr dirty="0" sz="4300" spc="-10">
                <a:latin typeface="Arial"/>
                <a:cs typeface="Arial"/>
              </a:rPr>
              <a:t> </a:t>
            </a:r>
            <a:r>
              <a:rPr dirty="0" sz="4300">
                <a:latin typeface="Arial"/>
                <a:cs typeface="Arial"/>
              </a:rPr>
              <a:t>command</a:t>
            </a:r>
            <a:endParaRPr sz="43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3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3600" spc="-5" b="1">
                <a:solidFill>
                  <a:srgbClr val="C82506"/>
                </a:solidFill>
                <a:latin typeface="Arial"/>
                <a:cs typeface="Arial"/>
              </a:rPr>
              <a:t>curl</a:t>
            </a:r>
            <a:r>
              <a:rPr dirty="0" sz="3600" spc="-10" b="1">
                <a:solidFill>
                  <a:srgbClr val="C82506"/>
                </a:solidFill>
                <a:latin typeface="Arial"/>
                <a:cs typeface="Arial"/>
              </a:rPr>
              <a:t> </a:t>
            </a:r>
            <a:r>
              <a:rPr dirty="0" sz="3600" b="1">
                <a:solidFill>
                  <a:srgbClr val="C82506"/>
                </a:solidFill>
                <a:latin typeface="Arial"/>
                <a:cs typeface="Arial"/>
              </a:rPr>
              <a:t>-v </a:t>
            </a:r>
            <a:r>
              <a:rPr dirty="0" sz="3600" spc="-5" b="1">
                <a:solidFill>
                  <a:srgbClr val="C82506"/>
                </a:solidFill>
                <a:latin typeface="Arial"/>
                <a:cs typeface="Arial"/>
              </a:rPr>
              <a:t>--user 'admin:admin123'</a:t>
            </a:r>
            <a:endParaRPr sz="3600">
              <a:latin typeface="Arial"/>
              <a:cs typeface="Arial"/>
            </a:endParaRPr>
          </a:p>
          <a:p>
            <a:pPr marL="12700" marR="2322830">
              <a:lnSpc>
                <a:spcPct val="125000"/>
              </a:lnSpc>
              <a:spcBef>
                <a:spcPts val="100"/>
              </a:spcBef>
            </a:pPr>
            <a:r>
              <a:rPr dirty="0" sz="3600" spc="-5" b="1">
                <a:solidFill>
                  <a:srgbClr val="C82506"/>
                </a:solidFill>
                <a:latin typeface="Arial"/>
                <a:cs typeface="Arial"/>
              </a:rPr>
              <a:t>--upload-file ./demo.war </a:t>
            </a:r>
            <a:r>
              <a:rPr dirty="0" sz="3600" b="1">
                <a:solidFill>
                  <a:srgbClr val="C82506"/>
                </a:solidFill>
                <a:latin typeface="Arial"/>
                <a:cs typeface="Arial"/>
              </a:rPr>
              <a:t> </a:t>
            </a:r>
            <a:r>
              <a:rPr dirty="0" sz="3600" spc="-5" b="1">
                <a:solidFill>
                  <a:srgbClr val="C82506"/>
                </a:solidFill>
                <a:latin typeface="Arial"/>
                <a:cs typeface="Arial"/>
              </a:rPr>
              <a:t>http://localhost:8081/repository/demo_web/</a:t>
            </a:r>
            <a:endParaRPr sz="3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80"/>
              </a:spcBef>
            </a:pPr>
            <a:r>
              <a:rPr dirty="0" sz="3600" spc="-5" b="1">
                <a:solidFill>
                  <a:srgbClr val="C82506"/>
                </a:solidFill>
                <a:latin typeface="Arial"/>
                <a:cs typeface="Arial"/>
              </a:rPr>
              <a:t>$BUILD_NUMBER/demo.war</a:t>
            </a:r>
            <a:endParaRPr sz="3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84200" y="203200"/>
            <a:ext cx="11803380" cy="8788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344420" algn="l"/>
                <a:tab pos="6770370" algn="l"/>
              </a:tabLst>
            </a:pPr>
            <a:r>
              <a:rPr dirty="0" sz="5600"/>
              <a:t>Step</a:t>
            </a:r>
            <a:r>
              <a:rPr dirty="0" sz="5600" spc="-5"/>
              <a:t> </a:t>
            </a:r>
            <a:r>
              <a:rPr dirty="0" sz="5600"/>
              <a:t>9	</a:t>
            </a:r>
            <a:r>
              <a:rPr dirty="0" sz="5600" spc="-5"/>
              <a:t>Run</a:t>
            </a:r>
            <a:r>
              <a:rPr dirty="0" sz="5600"/>
              <a:t> </a:t>
            </a:r>
            <a:r>
              <a:rPr dirty="0" sz="5600" spc="-5"/>
              <a:t>and</a:t>
            </a:r>
            <a:r>
              <a:rPr dirty="0" sz="5600"/>
              <a:t> see	</a:t>
            </a:r>
            <a:r>
              <a:rPr dirty="0" sz="5600" spc="-5"/>
              <a:t>result</a:t>
            </a:r>
            <a:r>
              <a:rPr dirty="0" sz="5600" spc="-35"/>
              <a:t> </a:t>
            </a:r>
            <a:r>
              <a:rPr dirty="0" sz="5600" spc="-5"/>
              <a:t>in</a:t>
            </a:r>
            <a:r>
              <a:rPr dirty="0" sz="5600" spc="-30"/>
              <a:t> </a:t>
            </a:r>
            <a:r>
              <a:rPr dirty="0" sz="5600" spc="-5"/>
              <a:t>nexus</a:t>
            </a:r>
            <a:endParaRPr sz="56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62199" y="1909936"/>
            <a:ext cx="11880401" cy="4247817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572000" y="139700"/>
            <a:ext cx="3866515" cy="1000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401060" algn="l"/>
              </a:tabLst>
            </a:pPr>
            <a:r>
              <a:rPr dirty="0" sz="6400" b="1">
                <a:latin typeface="Arial"/>
                <a:cs typeface="Arial"/>
              </a:rPr>
              <a:t>Prac</a:t>
            </a:r>
            <a:r>
              <a:rPr dirty="0" sz="6400" spc="-5" b="1">
                <a:latin typeface="Arial"/>
                <a:cs typeface="Arial"/>
              </a:rPr>
              <a:t>ti</a:t>
            </a:r>
            <a:r>
              <a:rPr dirty="0" sz="6400" b="1">
                <a:latin typeface="Arial"/>
                <a:cs typeface="Arial"/>
              </a:rPr>
              <a:t>ce	2</a:t>
            </a:r>
            <a:endParaRPr sz="6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413000" y="1620519"/>
            <a:ext cx="8192134" cy="16002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 indent="1651000">
              <a:lnSpc>
                <a:spcPct val="120200"/>
              </a:lnSpc>
              <a:spcBef>
                <a:spcPts val="95"/>
              </a:spcBef>
              <a:tabLst>
                <a:tab pos="2805430" algn="l"/>
                <a:tab pos="4456430" algn="l"/>
                <a:tab pos="5367655" algn="l"/>
              </a:tabLst>
            </a:pPr>
            <a:r>
              <a:rPr dirty="0" sz="4300" spc="-5">
                <a:latin typeface="Arial"/>
                <a:cs typeface="Arial"/>
              </a:rPr>
              <a:t>Automated	the	</a:t>
            </a:r>
            <a:r>
              <a:rPr dirty="0" sz="4300">
                <a:latin typeface="Arial"/>
                <a:cs typeface="Arial"/>
              </a:rPr>
              <a:t>build </a:t>
            </a:r>
            <a:r>
              <a:rPr dirty="0" sz="4300" spc="5">
                <a:latin typeface="Arial"/>
                <a:cs typeface="Arial"/>
              </a:rPr>
              <a:t> </a:t>
            </a:r>
            <a:r>
              <a:rPr dirty="0" sz="4300" spc="-5">
                <a:latin typeface="Arial"/>
                <a:cs typeface="Arial"/>
              </a:rPr>
              <a:t>Automated	</a:t>
            </a:r>
            <a:r>
              <a:rPr dirty="0" sz="4300">
                <a:latin typeface="Arial"/>
                <a:cs typeface="Arial"/>
              </a:rPr>
              <a:t>environment</a:t>
            </a:r>
            <a:r>
              <a:rPr dirty="0" sz="4300" spc="-50">
                <a:latin typeface="Arial"/>
                <a:cs typeface="Arial"/>
              </a:rPr>
              <a:t> </a:t>
            </a:r>
            <a:r>
              <a:rPr dirty="0" sz="4300" spc="-5">
                <a:latin typeface="Arial"/>
                <a:cs typeface="Arial"/>
              </a:rPr>
              <a:t>for</a:t>
            </a:r>
            <a:r>
              <a:rPr dirty="0" sz="4300" spc="-50">
                <a:latin typeface="Arial"/>
                <a:cs typeface="Arial"/>
              </a:rPr>
              <a:t> </a:t>
            </a:r>
            <a:r>
              <a:rPr dirty="0" sz="4300">
                <a:latin typeface="Arial"/>
                <a:cs typeface="Arial"/>
              </a:rPr>
              <a:t>builds</a:t>
            </a:r>
            <a:endParaRPr sz="43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11500" y="3968629"/>
            <a:ext cx="6781800" cy="411480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60600" y="203200"/>
            <a:ext cx="8441055" cy="8788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227955" algn="l"/>
                <a:tab pos="7954009" algn="l"/>
              </a:tabLst>
            </a:pPr>
            <a:r>
              <a:rPr dirty="0" sz="5600" spc="-5"/>
              <a:t>I</a:t>
            </a:r>
            <a:r>
              <a:rPr dirty="0" sz="5600"/>
              <a:t>f</a:t>
            </a:r>
            <a:r>
              <a:rPr dirty="0" sz="5600" spc="-5"/>
              <a:t> </a:t>
            </a:r>
            <a:r>
              <a:rPr dirty="0" sz="5600"/>
              <a:t>y</a:t>
            </a:r>
            <a:r>
              <a:rPr dirty="0" sz="5600" spc="-5"/>
              <a:t>o</a:t>
            </a:r>
            <a:r>
              <a:rPr dirty="0" sz="5600"/>
              <a:t>u</a:t>
            </a:r>
            <a:r>
              <a:rPr dirty="0" sz="5600" spc="-5"/>
              <a:t> n</a:t>
            </a:r>
            <a:r>
              <a:rPr dirty="0" sz="5600"/>
              <a:t>eed</a:t>
            </a:r>
            <a:r>
              <a:rPr dirty="0" sz="5600" spc="-5"/>
              <a:t> </a:t>
            </a:r>
            <a:r>
              <a:rPr dirty="0" sz="5600"/>
              <a:t>t</a:t>
            </a:r>
            <a:r>
              <a:rPr dirty="0" sz="5600" spc="-5"/>
              <a:t>h</a:t>
            </a:r>
            <a:r>
              <a:rPr dirty="0" sz="5600"/>
              <a:t>e	</a:t>
            </a:r>
            <a:r>
              <a:rPr dirty="0" sz="5600" spc="-5"/>
              <a:t>plugin</a:t>
            </a:r>
            <a:r>
              <a:rPr dirty="0" sz="5600"/>
              <a:t>s	!!</a:t>
            </a:r>
            <a:endParaRPr sz="56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08100" y="1657350"/>
            <a:ext cx="10756900" cy="643890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06500" y="203200"/>
            <a:ext cx="10549890" cy="8788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600" spc="-5" b="1">
                <a:latin typeface="Arial"/>
                <a:cs typeface="Arial"/>
              </a:rPr>
              <a:t>Config</a:t>
            </a:r>
            <a:r>
              <a:rPr dirty="0" sz="5600" spc="-10" b="1">
                <a:latin typeface="Arial"/>
                <a:cs typeface="Arial"/>
              </a:rPr>
              <a:t> </a:t>
            </a:r>
            <a:r>
              <a:rPr dirty="0" sz="5600" spc="-5" b="1">
                <a:latin typeface="Arial"/>
                <a:cs typeface="Arial"/>
              </a:rPr>
              <a:t>Nexus</a:t>
            </a:r>
            <a:r>
              <a:rPr dirty="0" sz="5600" spc="-215" b="1">
                <a:latin typeface="Arial"/>
                <a:cs typeface="Arial"/>
              </a:rPr>
              <a:t> </a:t>
            </a:r>
            <a:r>
              <a:rPr dirty="0" sz="5600" spc="-5" b="1">
                <a:latin typeface="Arial"/>
                <a:cs typeface="Arial"/>
              </a:rPr>
              <a:t>Artifact Uploader</a:t>
            </a:r>
            <a:endParaRPr sz="56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52500" y="1430019"/>
            <a:ext cx="11104880" cy="14732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546100" marR="5080" indent="-533400">
              <a:lnSpc>
                <a:spcPct val="110500"/>
              </a:lnSpc>
              <a:spcBef>
                <a:spcPts val="95"/>
              </a:spcBef>
              <a:tabLst>
                <a:tab pos="1669414" algn="l"/>
                <a:tab pos="1742439" algn="l"/>
                <a:tab pos="2974975" algn="l"/>
                <a:tab pos="3534410" algn="l"/>
                <a:tab pos="4158615" algn="l"/>
                <a:tab pos="4948555" algn="l"/>
                <a:tab pos="6174105" algn="l"/>
                <a:tab pos="6781800" algn="l"/>
              </a:tabLst>
            </a:pPr>
            <a:r>
              <a:rPr dirty="0" sz="4300">
                <a:latin typeface="Arial"/>
                <a:cs typeface="Arial"/>
              </a:rPr>
              <a:t>Use </a:t>
            </a:r>
            <a:r>
              <a:rPr dirty="0" sz="4300" spc="-5">
                <a:latin typeface="Arial"/>
                <a:cs typeface="Arial"/>
              </a:rPr>
              <a:t>to		</a:t>
            </a:r>
            <a:r>
              <a:rPr dirty="0" sz="4300">
                <a:latin typeface="Arial"/>
                <a:cs typeface="Arial"/>
              </a:rPr>
              <a:t>upload	</a:t>
            </a:r>
            <a:r>
              <a:rPr dirty="0" sz="4300" spc="-5">
                <a:latin typeface="Arial"/>
                <a:cs typeface="Arial"/>
              </a:rPr>
              <a:t>artifact</a:t>
            </a:r>
            <a:r>
              <a:rPr dirty="0" sz="4300" spc="20">
                <a:latin typeface="Arial"/>
                <a:cs typeface="Arial"/>
              </a:rPr>
              <a:t> </a:t>
            </a:r>
            <a:r>
              <a:rPr dirty="0" sz="4300" spc="-5">
                <a:latin typeface="Arial"/>
                <a:cs typeface="Arial"/>
              </a:rPr>
              <a:t>file	to	</a:t>
            </a:r>
            <a:r>
              <a:rPr dirty="0" sz="4300">
                <a:latin typeface="Arial"/>
                <a:cs typeface="Arial"/>
              </a:rPr>
              <a:t>Nexus</a:t>
            </a:r>
            <a:r>
              <a:rPr dirty="0" sz="4300" spc="-60">
                <a:latin typeface="Arial"/>
                <a:cs typeface="Arial"/>
              </a:rPr>
              <a:t> </a:t>
            </a:r>
            <a:r>
              <a:rPr dirty="0" sz="4300" spc="-5">
                <a:latin typeface="Arial"/>
                <a:cs typeface="Arial"/>
              </a:rPr>
              <a:t>Repository </a:t>
            </a:r>
            <a:r>
              <a:rPr dirty="0" sz="4300" spc="-1180">
                <a:latin typeface="Arial"/>
                <a:cs typeface="Arial"/>
              </a:rPr>
              <a:t> </a:t>
            </a:r>
            <a:r>
              <a:rPr dirty="0" sz="4300">
                <a:latin typeface="Arial"/>
                <a:cs typeface="Arial"/>
              </a:rPr>
              <a:t>Add	build	</a:t>
            </a:r>
            <a:r>
              <a:rPr dirty="0" sz="4300" spc="-5">
                <a:latin typeface="Arial"/>
                <a:cs typeface="Arial"/>
              </a:rPr>
              <a:t>step	</a:t>
            </a:r>
            <a:r>
              <a:rPr dirty="0" sz="4300">
                <a:latin typeface="Arial"/>
                <a:cs typeface="Arial"/>
              </a:rPr>
              <a:t>=&gt;	Nexus</a:t>
            </a:r>
            <a:r>
              <a:rPr dirty="0" sz="4300" spc="-20">
                <a:latin typeface="Arial"/>
                <a:cs typeface="Arial"/>
              </a:rPr>
              <a:t> </a:t>
            </a:r>
            <a:r>
              <a:rPr dirty="0" sz="4300" spc="-5">
                <a:latin typeface="Arial"/>
                <a:cs typeface="Arial"/>
              </a:rPr>
              <a:t>artifact</a:t>
            </a:r>
            <a:r>
              <a:rPr dirty="0" sz="4300" spc="-20">
                <a:latin typeface="Arial"/>
                <a:cs typeface="Arial"/>
              </a:rPr>
              <a:t> </a:t>
            </a:r>
            <a:r>
              <a:rPr dirty="0" sz="4300">
                <a:latin typeface="Arial"/>
                <a:cs typeface="Arial"/>
              </a:rPr>
              <a:t>uploader</a:t>
            </a:r>
            <a:endParaRPr sz="43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99683" y="3314180"/>
            <a:ext cx="5167989" cy="5124742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08100" y="203200"/>
            <a:ext cx="10354945" cy="8788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475740" algn="l"/>
              </a:tabLst>
            </a:pPr>
            <a:r>
              <a:rPr dirty="0" sz="5600"/>
              <a:t>See	</a:t>
            </a:r>
            <a:r>
              <a:rPr dirty="0" sz="5600" spc="-5"/>
              <a:t>result</a:t>
            </a:r>
            <a:r>
              <a:rPr dirty="0" sz="5600" spc="-10"/>
              <a:t> </a:t>
            </a:r>
            <a:r>
              <a:rPr dirty="0" sz="5600" spc="-5"/>
              <a:t>in</a:t>
            </a:r>
            <a:r>
              <a:rPr dirty="0" sz="5600" spc="-10"/>
              <a:t> </a:t>
            </a:r>
            <a:r>
              <a:rPr dirty="0" sz="5600" spc="-5"/>
              <a:t>Nexus</a:t>
            </a:r>
            <a:r>
              <a:rPr dirty="0" sz="5600" spc="-210"/>
              <a:t> </a:t>
            </a:r>
            <a:r>
              <a:rPr dirty="0" sz="5600" spc="-5"/>
              <a:t>Artifactory</a:t>
            </a:r>
            <a:endParaRPr sz="56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6128" y="1548047"/>
            <a:ext cx="11595100" cy="684530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41600" y="3302000"/>
            <a:ext cx="7719695" cy="1000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105025" algn="l"/>
                <a:tab pos="3369945" algn="l"/>
                <a:tab pos="4544060" algn="l"/>
              </a:tabLst>
            </a:pPr>
            <a:r>
              <a:rPr dirty="0" spc="-50"/>
              <a:t>Let’s	</a:t>
            </a:r>
            <a:r>
              <a:rPr dirty="0" spc="-5"/>
              <a:t>try	by	yourself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54200" y="139700"/>
            <a:ext cx="9286875" cy="1000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367790" algn="l"/>
                <a:tab pos="4893310" algn="l"/>
              </a:tabLst>
            </a:pPr>
            <a:r>
              <a:rPr dirty="0" spc="-5"/>
              <a:t>5.2	Package	and</a:t>
            </a:r>
            <a:r>
              <a:rPr dirty="0" spc="-75"/>
              <a:t> </a:t>
            </a:r>
            <a:r>
              <a:rPr dirty="0" spc="-5"/>
              <a:t>Deploy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96900" y="1315719"/>
            <a:ext cx="11822430" cy="1701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473200" marR="5080" indent="-1460500">
              <a:lnSpc>
                <a:spcPct val="127899"/>
              </a:lnSpc>
              <a:spcBef>
                <a:spcPts val="100"/>
              </a:spcBef>
              <a:tabLst>
                <a:tab pos="1539240" algn="l"/>
                <a:tab pos="2844800" algn="l"/>
                <a:tab pos="2999740" algn="l"/>
                <a:tab pos="5100320" algn="l"/>
                <a:tab pos="6163310" algn="l"/>
                <a:tab pos="7016115" algn="l"/>
                <a:tab pos="7499350" algn="l"/>
                <a:tab pos="7623809" algn="l"/>
                <a:tab pos="8106409" algn="l"/>
              </a:tabLst>
            </a:pPr>
            <a:r>
              <a:rPr dirty="0" sz="4300" spc="-55">
                <a:latin typeface="Arial"/>
                <a:cs typeface="Arial"/>
              </a:rPr>
              <a:t>Try</a:t>
            </a:r>
            <a:r>
              <a:rPr dirty="0" sz="4300" spc="-5">
                <a:latin typeface="Arial"/>
                <a:cs typeface="Arial"/>
              </a:rPr>
              <a:t> to		</a:t>
            </a:r>
            <a:r>
              <a:rPr dirty="0" sz="4300">
                <a:latin typeface="Arial"/>
                <a:cs typeface="Arial"/>
              </a:rPr>
              <a:t>build	</a:t>
            </a:r>
            <a:r>
              <a:rPr dirty="0" sz="4300" spc="-55">
                <a:latin typeface="Arial"/>
                <a:cs typeface="Arial"/>
              </a:rPr>
              <a:t>WAR</a:t>
            </a:r>
            <a:r>
              <a:rPr dirty="0" sz="4300" spc="10">
                <a:latin typeface="Arial"/>
                <a:cs typeface="Arial"/>
              </a:rPr>
              <a:t> </a:t>
            </a:r>
            <a:r>
              <a:rPr dirty="0" sz="4300" spc="-5">
                <a:latin typeface="Arial"/>
                <a:cs typeface="Arial"/>
              </a:rPr>
              <a:t>file	</a:t>
            </a:r>
            <a:r>
              <a:rPr dirty="0" sz="4300">
                <a:latin typeface="Arial"/>
                <a:cs typeface="Arial"/>
              </a:rPr>
              <a:t>and	send	</a:t>
            </a:r>
            <a:r>
              <a:rPr dirty="0" sz="4300" spc="-5">
                <a:latin typeface="Arial"/>
                <a:cs typeface="Arial"/>
              </a:rPr>
              <a:t>to	Frog</a:t>
            </a:r>
            <a:r>
              <a:rPr dirty="0" sz="4300" spc="-280">
                <a:latin typeface="Arial"/>
                <a:cs typeface="Arial"/>
              </a:rPr>
              <a:t> </a:t>
            </a:r>
            <a:r>
              <a:rPr dirty="0" sz="4300" spc="-5">
                <a:latin typeface="Arial"/>
                <a:cs typeface="Arial"/>
              </a:rPr>
              <a:t>Artifactory </a:t>
            </a:r>
            <a:r>
              <a:rPr dirty="0" sz="4300" spc="-1180">
                <a:latin typeface="Arial"/>
                <a:cs typeface="Arial"/>
              </a:rPr>
              <a:t> </a:t>
            </a:r>
            <a:r>
              <a:rPr dirty="0" sz="4300" spc="-55">
                <a:latin typeface="Arial"/>
                <a:cs typeface="Arial"/>
              </a:rPr>
              <a:t>Try</a:t>
            </a:r>
            <a:r>
              <a:rPr dirty="0" sz="4300" spc="-5">
                <a:latin typeface="Arial"/>
                <a:cs typeface="Arial"/>
              </a:rPr>
              <a:t> to	</a:t>
            </a:r>
            <a:r>
              <a:rPr dirty="0" sz="4300">
                <a:latin typeface="Arial"/>
                <a:cs typeface="Arial"/>
              </a:rPr>
              <a:t>deploy </a:t>
            </a:r>
            <a:r>
              <a:rPr dirty="0" sz="4300" spc="-55">
                <a:latin typeface="Arial"/>
                <a:cs typeface="Arial"/>
              </a:rPr>
              <a:t>WAR</a:t>
            </a:r>
            <a:r>
              <a:rPr dirty="0" sz="4300" spc="10">
                <a:latin typeface="Arial"/>
                <a:cs typeface="Arial"/>
              </a:rPr>
              <a:t> </a:t>
            </a:r>
            <a:r>
              <a:rPr dirty="0" sz="4300" spc="-5">
                <a:latin typeface="Arial"/>
                <a:cs typeface="Arial"/>
              </a:rPr>
              <a:t>file	to		</a:t>
            </a:r>
            <a:r>
              <a:rPr dirty="0" sz="4300" spc="-10">
                <a:latin typeface="Arial"/>
                <a:cs typeface="Arial"/>
              </a:rPr>
              <a:t>WebServer</a:t>
            </a:r>
            <a:endParaRPr sz="43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94934" y="5012165"/>
            <a:ext cx="3288029" cy="1614805"/>
            <a:chOff x="494934" y="5012165"/>
            <a:chExt cx="3288029" cy="161480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94934" y="5012165"/>
              <a:ext cx="3287735" cy="161419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3034" y="5062964"/>
              <a:ext cx="3186136" cy="1512597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533034" y="5062964"/>
              <a:ext cx="3186430" cy="1513205"/>
            </a:xfrm>
            <a:custGeom>
              <a:avLst/>
              <a:gdLst/>
              <a:ahLst/>
              <a:cxnLst/>
              <a:rect l="l" t="t" r="r" b="b"/>
              <a:pathLst>
                <a:path w="3186429" h="1513204">
                  <a:moveTo>
                    <a:pt x="2894925" y="0"/>
                  </a:moveTo>
                  <a:lnTo>
                    <a:pt x="292505" y="0"/>
                  </a:lnTo>
                  <a:lnTo>
                    <a:pt x="236162" y="222"/>
                  </a:lnTo>
                  <a:lnTo>
                    <a:pt x="191494" y="1783"/>
                  </a:lnTo>
                  <a:lnTo>
                    <a:pt x="120299" y="14270"/>
                  </a:lnTo>
                  <a:lnTo>
                    <a:pt x="85466" y="31474"/>
                  </a:lnTo>
                  <a:lnTo>
                    <a:pt x="55532" y="55532"/>
                  </a:lnTo>
                  <a:lnTo>
                    <a:pt x="31474" y="85466"/>
                  </a:lnTo>
                  <a:lnTo>
                    <a:pt x="14270" y="120299"/>
                  </a:lnTo>
                  <a:lnTo>
                    <a:pt x="1778" y="191494"/>
                  </a:lnTo>
                  <a:lnTo>
                    <a:pt x="222" y="235616"/>
                  </a:lnTo>
                  <a:lnTo>
                    <a:pt x="0" y="291211"/>
                  </a:lnTo>
                  <a:lnTo>
                    <a:pt x="5" y="1221386"/>
                  </a:lnTo>
                  <a:lnTo>
                    <a:pt x="222" y="1276435"/>
                  </a:lnTo>
                  <a:lnTo>
                    <a:pt x="1783" y="1321103"/>
                  </a:lnTo>
                  <a:lnTo>
                    <a:pt x="14270" y="1392298"/>
                  </a:lnTo>
                  <a:lnTo>
                    <a:pt x="31474" y="1427131"/>
                  </a:lnTo>
                  <a:lnTo>
                    <a:pt x="55532" y="1457065"/>
                  </a:lnTo>
                  <a:lnTo>
                    <a:pt x="85466" y="1481123"/>
                  </a:lnTo>
                  <a:lnTo>
                    <a:pt x="120299" y="1498326"/>
                  </a:lnTo>
                  <a:lnTo>
                    <a:pt x="191332" y="1510814"/>
                  </a:lnTo>
                  <a:lnTo>
                    <a:pt x="235615" y="1512374"/>
                  </a:lnTo>
                  <a:lnTo>
                    <a:pt x="291210" y="1512597"/>
                  </a:lnTo>
                  <a:lnTo>
                    <a:pt x="2893629" y="1512597"/>
                  </a:lnTo>
                  <a:lnTo>
                    <a:pt x="2949973" y="1512374"/>
                  </a:lnTo>
                  <a:lnTo>
                    <a:pt x="2994641" y="1510814"/>
                  </a:lnTo>
                  <a:lnTo>
                    <a:pt x="3065836" y="1498326"/>
                  </a:lnTo>
                  <a:lnTo>
                    <a:pt x="3100670" y="1481123"/>
                  </a:lnTo>
                  <a:lnTo>
                    <a:pt x="3130604" y="1457065"/>
                  </a:lnTo>
                  <a:lnTo>
                    <a:pt x="3154661" y="1427131"/>
                  </a:lnTo>
                  <a:lnTo>
                    <a:pt x="3171865" y="1392298"/>
                  </a:lnTo>
                  <a:lnTo>
                    <a:pt x="3184358" y="1321103"/>
                  </a:lnTo>
                  <a:lnTo>
                    <a:pt x="3185913" y="1276981"/>
                  </a:lnTo>
                  <a:lnTo>
                    <a:pt x="3186136" y="1221386"/>
                  </a:lnTo>
                  <a:lnTo>
                    <a:pt x="3186131" y="291211"/>
                  </a:lnTo>
                  <a:lnTo>
                    <a:pt x="3185913" y="236162"/>
                  </a:lnTo>
                  <a:lnTo>
                    <a:pt x="3184352" y="191494"/>
                  </a:lnTo>
                  <a:lnTo>
                    <a:pt x="3171865" y="120299"/>
                  </a:lnTo>
                  <a:lnTo>
                    <a:pt x="3154661" y="85466"/>
                  </a:lnTo>
                  <a:lnTo>
                    <a:pt x="3130604" y="55532"/>
                  </a:lnTo>
                  <a:lnTo>
                    <a:pt x="3100670" y="31474"/>
                  </a:lnTo>
                  <a:lnTo>
                    <a:pt x="3065836" y="14270"/>
                  </a:lnTo>
                  <a:lnTo>
                    <a:pt x="2994803" y="1783"/>
                  </a:lnTo>
                  <a:lnTo>
                    <a:pt x="2950520" y="222"/>
                  </a:lnTo>
                  <a:lnTo>
                    <a:pt x="2894925" y="0"/>
                  </a:lnTo>
                  <a:close/>
                </a:path>
              </a:pathLst>
            </a:custGeom>
            <a:solidFill>
              <a:srgbClr val="00D026">
                <a:alpha val="50000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812800" y="5245100"/>
            <a:ext cx="2625090" cy="1107440"/>
          </a:xfrm>
          <a:prstGeom prst="rect">
            <a:avLst/>
          </a:prstGeom>
        </p:spPr>
        <p:txBody>
          <a:bodyPr wrap="square" lIns="0" tIns="40640" rIns="0" bIns="0" rtlCol="0" vert="horz">
            <a:spAutoFit/>
          </a:bodyPr>
          <a:lstStyle/>
          <a:p>
            <a:pPr marL="1016000" marR="5080" indent="-1003300">
              <a:lnSpc>
                <a:spcPts val="4200"/>
              </a:lnSpc>
              <a:spcBef>
                <a:spcPts val="320"/>
              </a:spcBef>
            </a:pPr>
            <a:r>
              <a:rPr dirty="0" sz="3600" spc="-5">
                <a:solidFill>
                  <a:srgbClr val="FFFFFF"/>
                </a:solidFill>
                <a:latin typeface="Arial"/>
                <a:cs typeface="Arial"/>
              </a:rPr>
              <a:t>Artifact</a:t>
            </a:r>
            <a:r>
              <a:rPr dirty="0" sz="3600" spc="-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600" spc="-45">
                <a:solidFill>
                  <a:srgbClr val="FFFFFF"/>
                </a:solidFill>
                <a:latin typeface="Arial"/>
                <a:cs typeface="Arial"/>
              </a:rPr>
              <a:t>WAR </a:t>
            </a:r>
            <a:r>
              <a:rPr dirty="0" sz="3600" spc="-9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600" spc="-5">
                <a:solidFill>
                  <a:srgbClr val="FFFFFF"/>
                </a:solidFill>
                <a:latin typeface="Arial"/>
                <a:cs typeface="Arial"/>
              </a:rPr>
              <a:t>file</a:t>
            </a:r>
            <a:endParaRPr sz="3600">
              <a:latin typeface="Arial"/>
              <a:cs typeface="Arial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4982810" y="5050265"/>
            <a:ext cx="3173095" cy="1589405"/>
            <a:chOff x="4982810" y="5050265"/>
            <a:chExt cx="3173095" cy="1589405"/>
          </a:xfrm>
        </p:grpSpPr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982810" y="5050265"/>
              <a:ext cx="3172733" cy="1588796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020910" y="5062964"/>
              <a:ext cx="3096531" cy="1512597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5020910" y="5062964"/>
              <a:ext cx="3096895" cy="1513205"/>
            </a:xfrm>
            <a:custGeom>
              <a:avLst/>
              <a:gdLst/>
              <a:ahLst/>
              <a:cxnLst/>
              <a:rect l="l" t="t" r="r" b="b"/>
              <a:pathLst>
                <a:path w="3096895" h="1513204">
                  <a:moveTo>
                    <a:pt x="2805322" y="0"/>
                  </a:moveTo>
                  <a:lnTo>
                    <a:pt x="292505" y="0"/>
                  </a:lnTo>
                  <a:lnTo>
                    <a:pt x="236161" y="222"/>
                  </a:lnTo>
                  <a:lnTo>
                    <a:pt x="191494" y="1783"/>
                  </a:lnTo>
                  <a:lnTo>
                    <a:pt x="120299" y="14270"/>
                  </a:lnTo>
                  <a:lnTo>
                    <a:pt x="85465" y="31474"/>
                  </a:lnTo>
                  <a:lnTo>
                    <a:pt x="55531" y="55532"/>
                  </a:lnTo>
                  <a:lnTo>
                    <a:pt x="31474" y="85466"/>
                  </a:lnTo>
                  <a:lnTo>
                    <a:pt x="14270" y="120299"/>
                  </a:lnTo>
                  <a:lnTo>
                    <a:pt x="1778" y="191494"/>
                  </a:lnTo>
                  <a:lnTo>
                    <a:pt x="222" y="235616"/>
                  </a:lnTo>
                  <a:lnTo>
                    <a:pt x="0" y="291211"/>
                  </a:lnTo>
                  <a:lnTo>
                    <a:pt x="5" y="1221386"/>
                  </a:lnTo>
                  <a:lnTo>
                    <a:pt x="222" y="1276435"/>
                  </a:lnTo>
                  <a:lnTo>
                    <a:pt x="1783" y="1321103"/>
                  </a:lnTo>
                  <a:lnTo>
                    <a:pt x="14270" y="1392298"/>
                  </a:lnTo>
                  <a:lnTo>
                    <a:pt x="31474" y="1427131"/>
                  </a:lnTo>
                  <a:lnTo>
                    <a:pt x="55531" y="1457065"/>
                  </a:lnTo>
                  <a:lnTo>
                    <a:pt x="85465" y="1481123"/>
                  </a:lnTo>
                  <a:lnTo>
                    <a:pt x="120299" y="1498326"/>
                  </a:lnTo>
                  <a:lnTo>
                    <a:pt x="191332" y="1510814"/>
                  </a:lnTo>
                  <a:lnTo>
                    <a:pt x="235616" y="1512374"/>
                  </a:lnTo>
                  <a:lnTo>
                    <a:pt x="291211" y="1512597"/>
                  </a:lnTo>
                  <a:lnTo>
                    <a:pt x="2804026" y="1512597"/>
                  </a:lnTo>
                  <a:lnTo>
                    <a:pt x="2860369" y="1512374"/>
                  </a:lnTo>
                  <a:lnTo>
                    <a:pt x="2905037" y="1510814"/>
                  </a:lnTo>
                  <a:lnTo>
                    <a:pt x="2976232" y="1498326"/>
                  </a:lnTo>
                  <a:lnTo>
                    <a:pt x="3011066" y="1481123"/>
                  </a:lnTo>
                  <a:lnTo>
                    <a:pt x="3041000" y="1457065"/>
                  </a:lnTo>
                  <a:lnTo>
                    <a:pt x="3065058" y="1427131"/>
                  </a:lnTo>
                  <a:lnTo>
                    <a:pt x="3082262" y="1392298"/>
                  </a:lnTo>
                  <a:lnTo>
                    <a:pt x="3094753" y="1321103"/>
                  </a:lnTo>
                  <a:lnTo>
                    <a:pt x="3096308" y="1276981"/>
                  </a:lnTo>
                  <a:lnTo>
                    <a:pt x="3096531" y="1221386"/>
                  </a:lnTo>
                  <a:lnTo>
                    <a:pt x="3096526" y="291211"/>
                  </a:lnTo>
                  <a:lnTo>
                    <a:pt x="3096308" y="236162"/>
                  </a:lnTo>
                  <a:lnTo>
                    <a:pt x="3094748" y="191494"/>
                  </a:lnTo>
                  <a:lnTo>
                    <a:pt x="3082262" y="120299"/>
                  </a:lnTo>
                  <a:lnTo>
                    <a:pt x="3065058" y="85466"/>
                  </a:lnTo>
                  <a:lnTo>
                    <a:pt x="3041000" y="55532"/>
                  </a:lnTo>
                  <a:lnTo>
                    <a:pt x="3011066" y="31474"/>
                  </a:lnTo>
                  <a:lnTo>
                    <a:pt x="2976232" y="14270"/>
                  </a:lnTo>
                  <a:lnTo>
                    <a:pt x="2905199" y="1783"/>
                  </a:lnTo>
                  <a:lnTo>
                    <a:pt x="2860916" y="222"/>
                  </a:lnTo>
                  <a:lnTo>
                    <a:pt x="2805322" y="0"/>
                  </a:lnTo>
                  <a:close/>
                </a:path>
              </a:pathLst>
            </a:custGeom>
            <a:solidFill>
              <a:srgbClr val="FF2A06">
                <a:alpha val="500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727699" y="5283199"/>
              <a:ext cx="1676400" cy="46990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791199" y="5854699"/>
              <a:ext cx="1574800" cy="469900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5765800" y="5168900"/>
            <a:ext cx="1606550" cy="1206500"/>
          </a:xfrm>
          <a:prstGeom prst="rect">
            <a:avLst/>
          </a:prstGeom>
        </p:spPr>
        <p:txBody>
          <a:bodyPr wrap="square" lIns="0" tIns="63500" rIns="0" bIns="0" rtlCol="0" vert="horz">
            <a:spAutoFit/>
          </a:bodyPr>
          <a:lstStyle/>
          <a:p>
            <a:pPr marL="50800" marR="5080" indent="-38100">
              <a:lnSpc>
                <a:spcPts val="4500"/>
              </a:lnSpc>
              <a:spcBef>
                <a:spcPts val="500"/>
              </a:spcBef>
            </a:pPr>
            <a:r>
              <a:rPr dirty="0" sz="4000">
                <a:solidFill>
                  <a:srgbClr val="FFFFFF"/>
                </a:solidFill>
                <a:latin typeface="Arial"/>
                <a:cs typeface="Arial"/>
              </a:rPr>
              <a:t>Ar</a:t>
            </a:r>
            <a:r>
              <a:rPr dirty="0" sz="4000" spc="-5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400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4000" spc="-5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dirty="0" sz="4000">
                <a:solidFill>
                  <a:srgbClr val="FFFFFF"/>
                </a:solidFill>
                <a:latin typeface="Arial"/>
                <a:cs typeface="Arial"/>
              </a:rPr>
              <a:t>act  </a:t>
            </a:r>
            <a:r>
              <a:rPr dirty="0" sz="4000">
                <a:solidFill>
                  <a:srgbClr val="FFFFFF"/>
                </a:solidFill>
                <a:latin typeface="Arial"/>
                <a:cs typeface="Arial"/>
              </a:rPr>
              <a:t>Server</a:t>
            </a:r>
            <a:endParaRPr sz="4000">
              <a:latin typeface="Arial"/>
              <a:cs typeface="Aria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3785661" y="5012165"/>
            <a:ext cx="8794115" cy="1614805"/>
            <a:chOff x="3785661" y="5012165"/>
            <a:chExt cx="8794115" cy="1614805"/>
          </a:xfrm>
        </p:grpSpPr>
        <p:sp>
          <p:nvSpPr>
            <p:cNvPr id="17" name="object 17"/>
            <p:cNvSpPr/>
            <p:nvPr/>
          </p:nvSpPr>
          <p:spPr>
            <a:xfrm>
              <a:off x="3817411" y="5819263"/>
              <a:ext cx="929005" cy="0"/>
            </a:xfrm>
            <a:custGeom>
              <a:avLst/>
              <a:gdLst/>
              <a:ahLst/>
              <a:cxnLst/>
              <a:rect l="l" t="t" r="r" b="b"/>
              <a:pathLst>
                <a:path w="929004" h="0">
                  <a:moveTo>
                    <a:pt x="0" y="0"/>
                  </a:moveTo>
                  <a:lnTo>
                    <a:pt x="896976" y="0"/>
                  </a:lnTo>
                  <a:lnTo>
                    <a:pt x="928726" y="0"/>
                  </a:lnTo>
                </a:path>
              </a:pathLst>
            </a:custGeom>
            <a:ln w="635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4714388" y="5689723"/>
              <a:ext cx="259079" cy="259079"/>
            </a:xfrm>
            <a:custGeom>
              <a:avLst/>
              <a:gdLst/>
              <a:ahLst/>
              <a:cxnLst/>
              <a:rect l="l" t="t" r="r" b="b"/>
              <a:pathLst>
                <a:path w="259079" h="259079">
                  <a:moveTo>
                    <a:pt x="0" y="0"/>
                  </a:moveTo>
                  <a:lnTo>
                    <a:pt x="0" y="259079"/>
                  </a:lnTo>
                  <a:lnTo>
                    <a:pt x="259079" y="1295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9" name="object 1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381083" y="5012165"/>
              <a:ext cx="3198133" cy="1614196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419183" y="5062964"/>
              <a:ext cx="3096531" cy="1512597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9419183" y="5062964"/>
              <a:ext cx="3096895" cy="1513205"/>
            </a:xfrm>
            <a:custGeom>
              <a:avLst/>
              <a:gdLst/>
              <a:ahLst/>
              <a:cxnLst/>
              <a:rect l="l" t="t" r="r" b="b"/>
              <a:pathLst>
                <a:path w="3096895" h="1513204">
                  <a:moveTo>
                    <a:pt x="2805322" y="0"/>
                  </a:moveTo>
                  <a:lnTo>
                    <a:pt x="292505" y="0"/>
                  </a:lnTo>
                  <a:lnTo>
                    <a:pt x="236161" y="222"/>
                  </a:lnTo>
                  <a:lnTo>
                    <a:pt x="191494" y="1783"/>
                  </a:lnTo>
                  <a:lnTo>
                    <a:pt x="120299" y="14270"/>
                  </a:lnTo>
                  <a:lnTo>
                    <a:pt x="85465" y="31474"/>
                  </a:lnTo>
                  <a:lnTo>
                    <a:pt x="55531" y="55532"/>
                  </a:lnTo>
                  <a:lnTo>
                    <a:pt x="31474" y="85466"/>
                  </a:lnTo>
                  <a:lnTo>
                    <a:pt x="14269" y="120299"/>
                  </a:lnTo>
                  <a:lnTo>
                    <a:pt x="1778" y="191494"/>
                  </a:lnTo>
                  <a:lnTo>
                    <a:pt x="222" y="235616"/>
                  </a:lnTo>
                  <a:lnTo>
                    <a:pt x="0" y="291211"/>
                  </a:lnTo>
                  <a:lnTo>
                    <a:pt x="5" y="1221386"/>
                  </a:lnTo>
                  <a:lnTo>
                    <a:pt x="222" y="1276435"/>
                  </a:lnTo>
                  <a:lnTo>
                    <a:pt x="1783" y="1321103"/>
                  </a:lnTo>
                  <a:lnTo>
                    <a:pt x="14269" y="1392298"/>
                  </a:lnTo>
                  <a:lnTo>
                    <a:pt x="31474" y="1427131"/>
                  </a:lnTo>
                  <a:lnTo>
                    <a:pt x="55531" y="1457065"/>
                  </a:lnTo>
                  <a:lnTo>
                    <a:pt x="85465" y="1481123"/>
                  </a:lnTo>
                  <a:lnTo>
                    <a:pt x="120299" y="1498326"/>
                  </a:lnTo>
                  <a:lnTo>
                    <a:pt x="191332" y="1510814"/>
                  </a:lnTo>
                  <a:lnTo>
                    <a:pt x="235615" y="1512374"/>
                  </a:lnTo>
                  <a:lnTo>
                    <a:pt x="291209" y="1512597"/>
                  </a:lnTo>
                  <a:lnTo>
                    <a:pt x="2804026" y="1512597"/>
                  </a:lnTo>
                  <a:lnTo>
                    <a:pt x="2860369" y="1512374"/>
                  </a:lnTo>
                  <a:lnTo>
                    <a:pt x="2905037" y="1510814"/>
                  </a:lnTo>
                  <a:lnTo>
                    <a:pt x="2976232" y="1498326"/>
                  </a:lnTo>
                  <a:lnTo>
                    <a:pt x="3011066" y="1481123"/>
                  </a:lnTo>
                  <a:lnTo>
                    <a:pt x="3041000" y="1457065"/>
                  </a:lnTo>
                  <a:lnTo>
                    <a:pt x="3065057" y="1427131"/>
                  </a:lnTo>
                  <a:lnTo>
                    <a:pt x="3082262" y="1392298"/>
                  </a:lnTo>
                  <a:lnTo>
                    <a:pt x="3094753" y="1321103"/>
                  </a:lnTo>
                  <a:lnTo>
                    <a:pt x="3096308" y="1276981"/>
                  </a:lnTo>
                  <a:lnTo>
                    <a:pt x="3096531" y="1221386"/>
                  </a:lnTo>
                  <a:lnTo>
                    <a:pt x="3096526" y="291211"/>
                  </a:lnTo>
                  <a:lnTo>
                    <a:pt x="3096308" y="236162"/>
                  </a:lnTo>
                  <a:lnTo>
                    <a:pt x="3094748" y="191494"/>
                  </a:lnTo>
                  <a:lnTo>
                    <a:pt x="3082262" y="120299"/>
                  </a:lnTo>
                  <a:lnTo>
                    <a:pt x="3065057" y="85466"/>
                  </a:lnTo>
                  <a:lnTo>
                    <a:pt x="3041000" y="55532"/>
                  </a:lnTo>
                  <a:lnTo>
                    <a:pt x="3011066" y="31474"/>
                  </a:lnTo>
                  <a:lnTo>
                    <a:pt x="2976232" y="14270"/>
                  </a:lnTo>
                  <a:lnTo>
                    <a:pt x="2905199" y="1783"/>
                  </a:lnTo>
                  <a:lnTo>
                    <a:pt x="2860916" y="222"/>
                  </a:lnTo>
                  <a:lnTo>
                    <a:pt x="2805322" y="0"/>
                  </a:lnTo>
                  <a:close/>
                </a:path>
              </a:pathLst>
            </a:custGeom>
            <a:solidFill>
              <a:srgbClr val="00D026">
                <a:alpha val="50000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2" name="object 22"/>
          <p:cNvSpPr txBox="1"/>
          <p:nvPr/>
        </p:nvSpPr>
        <p:spPr>
          <a:xfrm>
            <a:off x="9994900" y="5245100"/>
            <a:ext cx="1957070" cy="1107440"/>
          </a:xfrm>
          <a:prstGeom prst="rect">
            <a:avLst/>
          </a:prstGeom>
        </p:spPr>
        <p:txBody>
          <a:bodyPr wrap="square" lIns="0" tIns="40640" rIns="0" bIns="0" rtlCol="0" vert="horz">
            <a:spAutoFit/>
          </a:bodyPr>
          <a:lstStyle/>
          <a:p>
            <a:pPr marL="304800" marR="5080" indent="-292100">
              <a:lnSpc>
                <a:spcPts val="4200"/>
              </a:lnSpc>
              <a:spcBef>
                <a:spcPts val="320"/>
              </a:spcBef>
            </a:pPr>
            <a:r>
              <a:rPr dirty="0" sz="3600">
                <a:solidFill>
                  <a:srgbClr val="FFFFFF"/>
                </a:solidFill>
                <a:latin typeface="Arial"/>
                <a:cs typeface="Arial"/>
              </a:rPr>
              <a:t>Deploy</a:t>
            </a:r>
            <a:r>
              <a:rPr dirty="0" sz="3600" spc="-10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600" spc="-5">
                <a:solidFill>
                  <a:srgbClr val="FFFFFF"/>
                </a:solidFill>
                <a:latin typeface="Arial"/>
                <a:cs typeface="Arial"/>
              </a:rPr>
              <a:t>to </a:t>
            </a:r>
            <a:r>
              <a:rPr dirty="0" sz="3600" spc="-9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600">
                <a:solidFill>
                  <a:srgbClr val="FFFFFF"/>
                </a:solidFill>
                <a:latin typeface="Arial"/>
                <a:cs typeface="Arial"/>
              </a:rPr>
              <a:t>Server</a:t>
            </a:r>
            <a:endParaRPr sz="3600">
              <a:latin typeface="Arial"/>
              <a:cs typeface="Arial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3858011" y="4423871"/>
            <a:ext cx="5520690" cy="1525270"/>
            <a:chOff x="3858011" y="4423871"/>
            <a:chExt cx="5520690" cy="1525270"/>
          </a:xfrm>
        </p:grpSpPr>
        <p:sp>
          <p:nvSpPr>
            <p:cNvPr id="24" name="object 24"/>
            <p:cNvSpPr/>
            <p:nvPr/>
          </p:nvSpPr>
          <p:spPr>
            <a:xfrm>
              <a:off x="8417614" y="5819263"/>
              <a:ext cx="929005" cy="0"/>
            </a:xfrm>
            <a:custGeom>
              <a:avLst/>
              <a:gdLst/>
              <a:ahLst/>
              <a:cxnLst/>
              <a:rect l="l" t="t" r="r" b="b"/>
              <a:pathLst>
                <a:path w="929004" h="0">
                  <a:moveTo>
                    <a:pt x="0" y="0"/>
                  </a:moveTo>
                  <a:lnTo>
                    <a:pt x="31750" y="0"/>
                  </a:lnTo>
                  <a:lnTo>
                    <a:pt x="928726" y="0"/>
                  </a:lnTo>
                </a:path>
              </a:pathLst>
            </a:custGeom>
            <a:ln w="635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8190284" y="5689723"/>
              <a:ext cx="259079" cy="259079"/>
            </a:xfrm>
            <a:custGeom>
              <a:avLst/>
              <a:gdLst/>
              <a:ahLst/>
              <a:cxnLst/>
              <a:rect l="l" t="t" r="r" b="b"/>
              <a:pathLst>
                <a:path w="259079" h="259079">
                  <a:moveTo>
                    <a:pt x="259079" y="0"/>
                  </a:moveTo>
                  <a:lnTo>
                    <a:pt x="0" y="129539"/>
                  </a:lnTo>
                  <a:lnTo>
                    <a:pt x="259079" y="259079"/>
                  </a:lnTo>
                  <a:lnTo>
                    <a:pt x="25907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3883411" y="4449271"/>
              <a:ext cx="973455" cy="959485"/>
            </a:xfrm>
            <a:custGeom>
              <a:avLst/>
              <a:gdLst/>
              <a:ahLst/>
              <a:cxnLst/>
              <a:rect l="l" t="t" r="r" b="b"/>
              <a:pathLst>
                <a:path w="973454" h="959485">
                  <a:moveTo>
                    <a:pt x="830729" y="140166"/>
                  </a:moveTo>
                  <a:lnTo>
                    <a:pt x="864134" y="176637"/>
                  </a:lnTo>
                  <a:lnTo>
                    <a:pt x="893086" y="215499"/>
                  </a:lnTo>
                  <a:lnTo>
                    <a:pt x="917583" y="256408"/>
                  </a:lnTo>
                  <a:lnTo>
                    <a:pt x="937627" y="299025"/>
                  </a:lnTo>
                  <a:lnTo>
                    <a:pt x="953216" y="343007"/>
                  </a:lnTo>
                  <a:lnTo>
                    <a:pt x="964351" y="388013"/>
                  </a:lnTo>
                  <a:lnTo>
                    <a:pt x="971032" y="433702"/>
                  </a:lnTo>
                  <a:lnTo>
                    <a:pt x="973259" y="479732"/>
                  </a:lnTo>
                  <a:lnTo>
                    <a:pt x="971032" y="525762"/>
                  </a:lnTo>
                  <a:lnTo>
                    <a:pt x="964351" y="571451"/>
                  </a:lnTo>
                  <a:lnTo>
                    <a:pt x="953216" y="616457"/>
                  </a:lnTo>
                  <a:lnTo>
                    <a:pt x="937627" y="660439"/>
                  </a:lnTo>
                  <a:lnTo>
                    <a:pt x="917583" y="703055"/>
                  </a:lnTo>
                  <a:lnTo>
                    <a:pt x="893086" y="743965"/>
                  </a:lnTo>
                  <a:lnTo>
                    <a:pt x="864134" y="782826"/>
                  </a:lnTo>
                  <a:lnTo>
                    <a:pt x="830729" y="819298"/>
                  </a:lnTo>
                  <a:lnTo>
                    <a:pt x="796014" y="850446"/>
                  </a:lnTo>
                  <a:lnTo>
                    <a:pt x="759137" y="877700"/>
                  </a:lnTo>
                  <a:lnTo>
                    <a:pt x="720385" y="901061"/>
                  </a:lnTo>
                  <a:lnTo>
                    <a:pt x="680047" y="920529"/>
                  </a:lnTo>
                  <a:lnTo>
                    <a:pt x="638411" y="936103"/>
                  </a:lnTo>
                  <a:lnTo>
                    <a:pt x="595766" y="947783"/>
                  </a:lnTo>
                  <a:lnTo>
                    <a:pt x="552400" y="955570"/>
                  </a:lnTo>
                  <a:lnTo>
                    <a:pt x="508601" y="959464"/>
                  </a:lnTo>
                  <a:lnTo>
                    <a:pt x="464658" y="959464"/>
                  </a:lnTo>
                  <a:lnTo>
                    <a:pt x="420859" y="955570"/>
                  </a:lnTo>
                  <a:lnTo>
                    <a:pt x="377493" y="947783"/>
                  </a:lnTo>
                  <a:lnTo>
                    <a:pt x="334847" y="936103"/>
                  </a:lnTo>
                  <a:lnTo>
                    <a:pt x="293212" y="920529"/>
                  </a:lnTo>
                  <a:lnTo>
                    <a:pt x="252873" y="901061"/>
                  </a:lnTo>
                  <a:lnTo>
                    <a:pt x="214122" y="877700"/>
                  </a:lnTo>
                  <a:lnTo>
                    <a:pt x="177244" y="850446"/>
                  </a:lnTo>
                  <a:lnTo>
                    <a:pt x="142530" y="819298"/>
                  </a:lnTo>
                  <a:lnTo>
                    <a:pt x="109124" y="782826"/>
                  </a:lnTo>
                  <a:lnTo>
                    <a:pt x="80173" y="743965"/>
                  </a:lnTo>
                  <a:lnTo>
                    <a:pt x="55676" y="703055"/>
                  </a:lnTo>
                  <a:lnTo>
                    <a:pt x="35632" y="660439"/>
                  </a:lnTo>
                  <a:lnTo>
                    <a:pt x="20043" y="616457"/>
                  </a:lnTo>
                  <a:lnTo>
                    <a:pt x="8908" y="571451"/>
                  </a:lnTo>
                  <a:lnTo>
                    <a:pt x="2227" y="525762"/>
                  </a:lnTo>
                  <a:lnTo>
                    <a:pt x="0" y="479732"/>
                  </a:lnTo>
                  <a:lnTo>
                    <a:pt x="2227" y="433702"/>
                  </a:lnTo>
                  <a:lnTo>
                    <a:pt x="8908" y="388013"/>
                  </a:lnTo>
                  <a:lnTo>
                    <a:pt x="20043" y="343007"/>
                  </a:lnTo>
                  <a:lnTo>
                    <a:pt x="35632" y="299025"/>
                  </a:lnTo>
                  <a:lnTo>
                    <a:pt x="55676" y="256408"/>
                  </a:lnTo>
                  <a:lnTo>
                    <a:pt x="80173" y="215499"/>
                  </a:lnTo>
                  <a:lnTo>
                    <a:pt x="109124" y="176637"/>
                  </a:lnTo>
                  <a:lnTo>
                    <a:pt x="142530" y="140166"/>
                  </a:lnTo>
                  <a:lnTo>
                    <a:pt x="177244" y="109018"/>
                  </a:lnTo>
                  <a:lnTo>
                    <a:pt x="214122" y="81763"/>
                  </a:lnTo>
                  <a:lnTo>
                    <a:pt x="252873" y="58402"/>
                  </a:lnTo>
                  <a:lnTo>
                    <a:pt x="293212" y="38935"/>
                  </a:lnTo>
                  <a:lnTo>
                    <a:pt x="334847" y="23361"/>
                  </a:lnTo>
                  <a:lnTo>
                    <a:pt x="377493" y="11680"/>
                  </a:lnTo>
                  <a:lnTo>
                    <a:pt x="420859" y="3893"/>
                  </a:lnTo>
                  <a:lnTo>
                    <a:pt x="464658" y="0"/>
                  </a:lnTo>
                  <a:lnTo>
                    <a:pt x="508601" y="0"/>
                  </a:lnTo>
                  <a:lnTo>
                    <a:pt x="552400" y="3893"/>
                  </a:lnTo>
                  <a:lnTo>
                    <a:pt x="595766" y="11680"/>
                  </a:lnTo>
                  <a:lnTo>
                    <a:pt x="638411" y="23361"/>
                  </a:lnTo>
                  <a:lnTo>
                    <a:pt x="680047" y="38935"/>
                  </a:lnTo>
                  <a:lnTo>
                    <a:pt x="720385" y="58402"/>
                  </a:lnTo>
                  <a:lnTo>
                    <a:pt x="759137" y="81763"/>
                  </a:lnTo>
                  <a:lnTo>
                    <a:pt x="796014" y="109018"/>
                  </a:lnTo>
                  <a:lnTo>
                    <a:pt x="830729" y="140166"/>
                  </a:lnTo>
                  <a:close/>
                </a:path>
              </a:pathLst>
            </a:custGeom>
            <a:ln w="50800">
              <a:solidFill>
                <a:srgbClr val="C8250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7" name="object 27"/>
          <p:cNvSpPr txBox="1"/>
          <p:nvPr/>
        </p:nvSpPr>
        <p:spPr>
          <a:xfrm>
            <a:off x="4229100" y="4622800"/>
            <a:ext cx="28003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b="1">
                <a:latin typeface="Arial"/>
                <a:cs typeface="Arial"/>
              </a:rPr>
              <a:t>1</a:t>
            </a:r>
            <a:endParaRPr sz="3600">
              <a:latin typeface="Arial"/>
              <a:cs typeface="Arial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8281682" y="4449271"/>
            <a:ext cx="973455" cy="959485"/>
          </a:xfrm>
          <a:custGeom>
            <a:avLst/>
            <a:gdLst/>
            <a:ahLst/>
            <a:cxnLst/>
            <a:rect l="l" t="t" r="r" b="b"/>
            <a:pathLst>
              <a:path w="973454" h="959485">
                <a:moveTo>
                  <a:pt x="830729" y="140166"/>
                </a:moveTo>
                <a:lnTo>
                  <a:pt x="864134" y="176637"/>
                </a:lnTo>
                <a:lnTo>
                  <a:pt x="893086" y="215499"/>
                </a:lnTo>
                <a:lnTo>
                  <a:pt x="917583" y="256408"/>
                </a:lnTo>
                <a:lnTo>
                  <a:pt x="937627" y="299025"/>
                </a:lnTo>
                <a:lnTo>
                  <a:pt x="953216" y="343007"/>
                </a:lnTo>
                <a:lnTo>
                  <a:pt x="964351" y="388013"/>
                </a:lnTo>
                <a:lnTo>
                  <a:pt x="971032" y="433702"/>
                </a:lnTo>
                <a:lnTo>
                  <a:pt x="973259" y="479732"/>
                </a:lnTo>
                <a:lnTo>
                  <a:pt x="971032" y="525762"/>
                </a:lnTo>
                <a:lnTo>
                  <a:pt x="964351" y="571451"/>
                </a:lnTo>
                <a:lnTo>
                  <a:pt x="953216" y="616457"/>
                </a:lnTo>
                <a:lnTo>
                  <a:pt x="937627" y="660439"/>
                </a:lnTo>
                <a:lnTo>
                  <a:pt x="917583" y="703055"/>
                </a:lnTo>
                <a:lnTo>
                  <a:pt x="893086" y="743965"/>
                </a:lnTo>
                <a:lnTo>
                  <a:pt x="864134" y="782826"/>
                </a:lnTo>
                <a:lnTo>
                  <a:pt x="830729" y="819298"/>
                </a:lnTo>
                <a:lnTo>
                  <a:pt x="796014" y="850446"/>
                </a:lnTo>
                <a:lnTo>
                  <a:pt x="759137" y="877700"/>
                </a:lnTo>
                <a:lnTo>
                  <a:pt x="720385" y="901061"/>
                </a:lnTo>
                <a:lnTo>
                  <a:pt x="680047" y="920529"/>
                </a:lnTo>
                <a:lnTo>
                  <a:pt x="638411" y="936103"/>
                </a:lnTo>
                <a:lnTo>
                  <a:pt x="595766" y="947783"/>
                </a:lnTo>
                <a:lnTo>
                  <a:pt x="552400" y="955570"/>
                </a:lnTo>
                <a:lnTo>
                  <a:pt x="508601" y="959464"/>
                </a:lnTo>
                <a:lnTo>
                  <a:pt x="464658" y="959464"/>
                </a:lnTo>
                <a:lnTo>
                  <a:pt x="420859" y="955570"/>
                </a:lnTo>
                <a:lnTo>
                  <a:pt x="377493" y="947783"/>
                </a:lnTo>
                <a:lnTo>
                  <a:pt x="334847" y="936103"/>
                </a:lnTo>
                <a:lnTo>
                  <a:pt x="293212" y="920529"/>
                </a:lnTo>
                <a:lnTo>
                  <a:pt x="252873" y="901061"/>
                </a:lnTo>
                <a:lnTo>
                  <a:pt x="214122" y="877700"/>
                </a:lnTo>
                <a:lnTo>
                  <a:pt x="177244" y="850446"/>
                </a:lnTo>
                <a:lnTo>
                  <a:pt x="142530" y="819298"/>
                </a:lnTo>
                <a:lnTo>
                  <a:pt x="109124" y="782826"/>
                </a:lnTo>
                <a:lnTo>
                  <a:pt x="80173" y="743965"/>
                </a:lnTo>
                <a:lnTo>
                  <a:pt x="55676" y="703055"/>
                </a:lnTo>
                <a:lnTo>
                  <a:pt x="35632" y="660439"/>
                </a:lnTo>
                <a:lnTo>
                  <a:pt x="20043" y="616457"/>
                </a:lnTo>
                <a:lnTo>
                  <a:pt x="8908" y="571451"/>
                </a:lnTo>
                <a:lnTo>
                  <a:pt x="2227" y="525762"/>
                </a:lnTo>
                <a:lnTo>
                  <a:pt x="0" y="479732"/>
                </a:lnTo>
                <a:lnTo>
                  <a:pt x="2227" y="433702"/>
                </a:lnTo>
                <a:lnTo>
                  <a:pt x="8908" y="388013"/>
                </a:lnTo>
                <a:lnTo>
                  <a:pt x="20043" y="343007"/>
                </a:lnTo>
                <a:lnTo>
                  <a:pt x="35632" y="299025"/>
                </a:lnTo>
                <a:lnTo>
                  <a:pt x="55676" y="256408"/>
                </a:lnTo>
                <a:lnTo>
                  <a:pt x="80173" y="215499"/>
                </a:lnTo>
                <a:lnTo>
                  <a:pt x="109124" y="176637"/>
                </a:lnTo>
                <a:lnTo>
                  <a:pt x="142530" y="140166"/>
                </a:lnTo>
                <a:lnTo>
                  <a:pt x="177244" y="109018"/>
                </a:lnTo>
                <a:lnTo>
                  <a:pt x="214122" y="81763"/>
                </a:lnTo>
                <a:lnTo>
                  <a:pt x="252873" y="58402"/>
                </a:lnTo>
                <a:lnTo>
                  <a:pt x="293212" y="38935"/>
                </a:lnTo>
                <a:lnTo>
                  <a:pt x="334847" y="23361"/>
                </a:lnTo>
                <a:lnTo>
                  <a:pt x="377493" y="11680"/>
                </a:lnTo>
                <a:lnTo>
                  <a:pt x="420859" y="3893"/>
                </a:lnTo>
                <a:lnTo>
                  <a:pt x="464658" y="0"/>
                </a:lnTo>
                <a:lnTo>
                  <a:pt x="508601" y="0"/>
                </a:lnTo>
                <a:lnTo>
                  <a:pt x="552400" y="3893"/>
                </a:lnTo>
                <a:lnTo>
                  <a:pt x="595766" y="11680"/>
                </a:lnTo>
                <a:lnTo>
                  <a:pt x="638411" y="23361"/>
                </a:lnTo>
                <a:lnTo>
                  <a:pt x="680047" y="38935"/>
                </a:lnTo>
                <a:lnTo>
                  <a:pt x="720385" y="58402"/>
                </a:lnTo>
                <a:lnTo>
                  <a:pt x="759137" y="81763"/>
                </a:lnTo>
                <a:lnTo>
                  <a:pt x="796014" y="109018"/>
                </a:lnTo>
                <a:lnTo>
                  <a:pt x="830729" y="140166"/>
                </a:lnTo>
                <a:close/>
              </a:path>
            </a:pathLst>
          </a:custGeom>
          <a:ln w="50800">
            <a:solidFill>
              <a:srgbClr val="C8250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 txBox="1"/>
          <p:nvPr/>
        </p:nvSpPr>
        <p:spPr>
          <a:xfrm>
            <a:off x="8623300" y="4622800"/>
            <a:ext cx="28003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b="1">
                <a:latin typeface="Arial"/>
                <a:cs typeface="Arial"/>
              </a:rPr>
              <a:t>2</a:t>
            </a:r>
            <a:endParaRPr sz="3600">
              <a:latin typeface="Arial"/>
              <a:cs typeface="Arial"/>
            </a:endParaRPr>
          </a:p>
        </p:txBody>
      </p:sp>
      <p:pic>
        <p:nvPicPr>
          <p:cNvPr id="30" name="object 30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5631874" y="6629858"/>
            <a:ext cx="1741051" cy="1082353"/>
          </a:xfrm>
          <a:prstGeom prst="rect">
            <a:avLst/>
          </a:prstGeom>
        </p:spPr>
      </p:pic>
      <p:sp>
        <p:nvSpPr>
          <p:cNvPr id="31" name="object 31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32" name="object 32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68500" y="3505200"/>
            <a:ext cx="9072880" cy="1000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Setup</a:t>
            </a:r>
            <a:r>
              <a:rPr dirty="0" spc="-30"/>
              <a:t> </a:t>
            </a:r>
            <a:r>
              <a:rPr dirty="0" spc="-5"/>
              <a:t>JFrog</a:t>
            </a:r>
            <a:r>
              <a:rPr dirty="0" spc="-254"/>
              <a:t> </a:t>
            </a:r>
            <a:r>
              <a:rPr dirty="0" spc="-5"/>
              <a:t>Artifactory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9100" y="203200"/>
            <a:ext cx="12130405" cy="8788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344420" algn="l"/>
                <a:tab pos="3609340" algn="l"/>
              </a:tabLst>
            </a:pPr>
            <a:r>
              <a:rPr dirty="0" sz="5600"/>
              <a:t>Step</a:t>
            </a:r>
            <a:r>
              <a:rPr dirty="0" sz="5600" spc="-5"/>
              <a:t> </a:t>
            </a:r>
            <a:r>
              <a:rPr dirty="0" sz="5600"/>
              <a:t>1	</a:t>
            </a:r>
            <a:r>
              <a:rPr dirty="0" sz="5600" spc="-105"/>
              <a:t>Try	</a:t>
            </a:r>
            <a:r>
              <a:rPr dirty="0" sz="5600" spc="-5"/>
              <a:t>login</a:t>
            </a:r>
            <a:r>
              <a:rPr dirty="0" sz="5600" spc="-20"/>
              <a:t> </a:t>
            </a:r>
            <a:r>
              <a:rPr dirty="0" sz="5600"/>
              <a:t>to</a:t>
            </a:r>
            <a:r>
              <a:rPr dirty="0" sz="5600" spc="-15"/>
              <a:t> </a:t>
            </a:r>
            <a:r>
              <a:rPr dirty="0" sz="5600" spc="-5"/>
              <a:t>JFrog</a:t>
            </a:r>
            <a:r>
              <a:rPr dirty="0" sz="5600" spc="-220"/>
              <a:t> </a:t>
            </a:r>
            <a:r>
              <a:rPr dirty="0" sz="5600" spc="-5"/>
              <a:t>Artifactory</a:t>
            </a:r>
            <a:endParaRPr sz="56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53407" y="2495482"/>
            <a:ext cx="7097984" cy="4653798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410200" y="3416300"/>
            <a:ext cx="2159635" cy="15646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77800">
              <a:lnSpc>
                <a:spcPct val="100000"/>
              </a:lnSpc>
              <a:spcBef>
                <a:spcPts val="100"/>
              </a:spcBef>
            </a:pPr>
            <a:r>
              <a:rPr dirty="0" sz="3600" b="1">
                <a:solidFill>
                  <a:srgbClr val="C82506"/>
                </a:solidFill>
                <a:latin typeface="Arial"/>
                <a:cs typeface="Arial"/>
              </a:rPr>
              <a:t>admin</a:t>
            </a:r>
            <a:endParaRPr sz="3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3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3600" spc="-5" b="1">
                <a:solidFill>
                  <a:srgbClr val="C82506"/>
                </a:solidFill>
                <a:latin typeface="Arial"/>
                <a:cs typeface="Arial"/>
              </a:rPr>
              <a:t>password</a:t>
            </a:r>
            <a:endParaRPr sz="36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47800" y="203200"/>
            <a:ext cx="10065385" cy="8788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344420" algn="l"/>
              </a:tabLst>
            </a:pPr>
            <a:r>
              <a:rPr dirty="0" sz="5600"/>
              <a:t>Step</a:t>
            </a:r>
            <a:r>
              <a:rPr dirty="0" sz="5600" spc="-5"/>
              <a:t> </a:t>
            </a:r>
            <a:r>
              <a:rPr dirty="0" sz="5600"/>
              <a:t>2	Create</a:t>
            </a:r>
            <a:r>
              <a:rPr dirty="0" sz="5600" spc="-30"/>
              <a:t> </a:t>
            </a:r>
            <a:r>
              <a:rPr dirty="0" sz="5600" spc="-5"/>
              <a:t>local</a:t>
            </a:r>
            <a:r>
              <a:rPr dirty="0" sz="5600" spc="-30"/>
              <a:t> </a:t>
            </a:r>
            <a:r>
              <a:rPr dirty="0" sz="5600" spc="-5"/>
              <a:t>repository</a:t>
            </a:r>
            <a:endParaRPr sz="5600"/>
          </a:p>
        </p:txBody>
      </p:sp>
      <p:grpSp>
        <p:nvGrpSpPr>
          <p:cNvPr id="3" name="object 3"/>
          <p:cNvGrpSpPr/>
          <p:nvPr/>
        </p:nvGrpSpPr>
        <p:grpSpPr>
          <a:xfrm>
            <a:off x="884227" y="2178535"/>
            <a:ext cx="11236960" cy="5396865"/>
            <a:chOff x="884227" y="2178535"/>
            <a:chExt cx="11236960" cy="539686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84227" y="2178535"/>
              <a:ext cx="11236345" cy="539652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9555891" y="3547896"/>
              <a:ext cx="2053589" cy="571500"/>
            </a:xfrm>
            <a:custGeom>
              <a:avLst/>
              <a:gdLst/>
              <a:ahLst/>
              <a:cxnLst/>
              <a:rect l="l" t="t" r="r" b="b"/>
              <a:pathLst>
                <a:path w="2053590" h="571500">
                  <a:moveTo>
                    <a:pt x="0" y="0"/>
                  </a:moveTo>
                  <a:lnTo>
                    <a:pt x="2053534" y="0"/>
                  </a:lnTo>
                  <a:lnTo>
                    <a:pt x="2053534" y="571500"/>
                  </a:lnTo>
                  <a:lnTo>
                    <a:pt x="0" y="571500"/>
                  </a:lnTo>
                  <a:lnTo>
                    <a:pt x="0" y="0"/>
                  </a:lnTo>
                  <a:close/>
                </a:path>
              </a:pathLst>
            </a:custGeom>
            <a:ln w="63500">
              <a:solidFill>
                <a:srgbClr val="C8250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11300" y="203200"/>
            <a:ext cx="9946005" cy="8788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344420" algn="l"/>
                <a:tab pos="5149850" algn="l"/>
                <a:tab pos="7995920" algn="l"/>
              </a:tabLst>
            </a:pPr>
            <a:r>
              <a:rPr dirty="0" sz="5600"/>
              <a:t>Step</a:t>
            </a:r>
            <a:r>
              <a:rPr dirty="0" sz="5600" spc="-5"/>
              <a:t> </a:t>
            </a:r>
            <a:r>
              <a:rPr dirty="0" sz="5600"/>
              <a:t>3	C</a:t>
            </a:r>
            <a:r>
              <a:rPr dirty="0" sz="5600" spc="-5"/>
              <a:t>hoo</a:t>
            </a:r>
            <a:r>
              <a:rPr dirty="0" sz="5600"/>
              <a:t>se	</a:t>
            </a:r>
            <a:r>
              <a:rPr dirty="0" sz="5600" spc="-5"/>
              <a:t>G</a:t>
            </a:r>
            <a:r>
              <a:rPr dirty="0" sz="5600"/>
              <a:t>e</a:t>
            </a:r>
            <a:r>
              <a:rPr dirty="0" sz="5600" spc="-5"/>
              <a:t>n</a:t>
            </a:r>
            <a:r>
              <a:rPr dirty="0" sz="5600"/>
              <a:t>er</a:t>
            </a:r>
            <a:r>
              <a:rPr dirty="0" sz="5600" spc="-5"/>
              <a:t>i</a:t>
            </a:r>
            <a:r>
              <a:rPr dirty="0" sz="5600"/>
              <a:t>c	re</a:t>
            </a:r>
            <a:r>
              <a:rPr dirty="0" sz="5600" spc="-5"/>
              <a:t>po</a:t>
            </a:r>
            <a:r>
              <a:rPr dirty="0" sz="5600"/>
              <a:t>s</a:t>
            </a:r>
            <a:endParaRPr sz="5600"/>
          </a:p>
        </p:txBody>
      </p:sp>
      <p:grpSp>
        <p:nvGrpSpPr>
          <p:cNvPr id="3" name="object 3"/>
          <p:cNvGrpSpPr/>
          <p:nvPr/>
        </p:nvGrpSpPr>
        <p:grpSpPr>
          <a:xfrm>
            <a:off x="974878" y="2154201"/>
            <a:ext cx="11017885" cy="5633085"/>
            <a:chOff x="974878" y="2154201"/>
            <a:chExt cx="11017885" cy="563308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74878" y="2154201"/>
              <a:ext cx="11017600" cy="5632992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6246968" y="6064567"/>
              <a:ext cx="1458595" cy="1118870"/>
            </a:xfrm>
            <a:custGeom>
              <a:avLst/>
              <a:gdLst/>
              <a:ahLst/>
              <a:cxnLst/>
              <a:rect l="l" t="t" r="r" b="b"/>
              <a:pathLst>
                <a:path w="1458595" h="1118870">
                  <a:moveTo>
                    <a:pt x="0" y="0"/>
                  </a:moveTo>
                  <a:lnTo>
                    <a:pt x="1458338" y="0"/>
                  </a:lnTo>
                  <a:lnTo>
                    <a:pt x="1458338" y="1118487"/>
                  </a:lnTo>
                  <a:lnTo>
                    <a:pt x="0" y="1118487"/>
                  </a:lnTo>
                  <a:lnTo>
                    <a:pt x="0" y="0"/>
                  </a:lnTo>
                  <a:close/>
                </a:path>
              </a:pathLst>
            </a:custGeom>
            <a:ln w="63500">
              <a:solidFill>
                <a:srgbClr val="C8250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11300" y="203200"/>
            <a:ext cx="9946005" cy="8788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344420" algn="l"/>
                <a:tab pos="5149850" algn="l"/>
                <a:tab pos="7995920" algn="l"/>
              </a:tabLst>
            </a:pPr>
            <a:r>
              <a:rPr dirty="0" sz="5600" b="1">
                <a:latin typeface="Arial"/>
                <a:cs typeface="Arial"/>
              </a:rPr>
              <a:t>Step</a:t>
            </a:r>
            <a:r>
              <a:rPr dirty="0" sz="5600" spc="-5" b="1">
                <a:latin typeface="Arial"/>
                <a:cs typeface="Arial"/>
              </a:rPr>
              <a:t> </a:t>
            </a:r>
            <a:r>
              <a:rPr dirty="0" sz="5600" b="1">
                <a:latin typeface="Arial"/>
                <a:cs typeface="Arial"/>
              </a:rPr>
              <a:t>3	C</a:t>
            </a:r>
            <a:r>
              <a:rPr dirty="0" sz="5600" spc="-5" b="1">
                <a:latin typeface="Arial"/>
                <a:cs typeface="Arial"/>
              </a:rPr>
              <a:t>hoo</a:t>
            </a:r>
            <a:r>
              <a:rPr dirty="0" sz="5600" b="1">
                <a:latin typeface="Arial"/>
                <a:cs typeface="Arial"/>
              </a:rPr>
              <a:t>se	</a:t>
            </a:r>
            <a:r>
              <a:rPr dirty="0" sz="5600" spc="-5" b="1">
                <a:latin typeface="Arial"/>
                <a:cs typeface="Arial"/>
              </a:rPr>
              <a:t>G</a:t>
            </a:r>
            <a:r>
              <a:rPr dirty="0" sz="5600" b="1">
                <a:latin typeface="Arial"/>
                <a:cs typeface="Arial"/>
              </a:rPr>
              <a:t>e</a:t>
            </a:r>
            <a:r>
              <a:rPr dirty="0" sz="5600" spc="-5" b="1">
                <a:latin typeface="Arial"/>
                <a:cs typeface="Arial"/>
              </a:rPr>
              <a:t>n</a:t>
            </a:r>
            <a:r>
              <a:rPr dirty="0" sz="5600" b="1">
                <a:latin typeface="Arial"/>
                <a:cs typeface="Arial"/>
              </a:rPr>
              <a:t>er</a:t>
            </a:r>
            <a:r>
              <a:rPr dirty="0" sz="5600" spc="-5" b="1">
                <a:latin typeface="Arial"/>
                <a:cs typeface="Arial"/>
              </a:rPr>
              <a:t>i</a:t>
            </a:r>
            <a:r>
              <a:rPr dirty="0" sz="5600" b="1">
                <a:latin typeface="Arial"/>
                <a:cs typeface="Arial"/>
              </a:rPr>
              <a:t>c	re</a:t>
            </a:r>
            <a:r>
              <a:rPr dirty="0" sz="5600" spc="-5" b="1">
                <a:latin typeface="Arial"/>
                <a:cs typeface="Arial"/>
              </a:rPr>
              <a:t>po</a:t>
            </a:r>
            <a:r>
              <a:rPr dirty="0" sz="5600" b="1">
                <a:latin typeface="Arial"/>
                <a:cs typeface="Arial"/>
              </a:rPr>
              <a:t>s</a:t>
            </a:r>
            <a:endParaRPr sz="56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416300" y="1498600"/>
            <a:ext cx="6172835" cy="680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61694" algn="l"/>
                <a:tab pos="1438275" algn="l"/>
                <a:tab pos="4808220" algn="l"/>
                <a:tab pos="5278755" algn="l"/>
              </a:tabLst>
            </a:pPr>
            <a:r>
              <a:rPr dirty="0" sz="4300" spc="-5">
                <a:latin typeface="Arial"/>
                <a:cs typeface="Arial"/>
              </a:rPr>
              <a:t>F</a:t>
            </a:r>
            <a:r>
              <a:rPr dirty="0" sz="4300">
                <a:latin typeface="Arial"/>
                <a:cs typeface="Arial"/>
              </a:rPr>
              <a:t>ill	in	name of</a:t>
            </a:r>
            <a:r>
              <a:rPr dirty="0" sz="4300" spc="-5">
                <a:latin typeface="Arial"/>
                <a:cs typeface="Arial"/>
              </a:rPr>
              <a:t> </a:t>
            </a:r>
            <a:r>
              <a:rPr dirty="0" sz="4300">
                <a:latin typeface="Arial"/>
                <a:cs typeface="Arial"/>
              </a:rPr>
              <a:t>repo	=	dev</a:t>
            </a:r>
            <a:endParaRPr sz="43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879616" y="2429149"/>
            <a:ext cx="11245850" cy="5874385"/>
            <a:chOff x="879616" y="2429149"/>
            <a:chExt cx="11245850" cy="587438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79616" y="2429149"/>
              <a:ext cx="11245566" cy="5776956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828800" y="5352477"/>
              <a:ext cx="3772535" cy="948055"/>
            </a:xfrm>
            <a:custGeom>
              <a:avLst/>
              <a:gdLst/>
              <a:ahLst/>
              <a:cxnLst/>
              <a:rect l="l" t="t" r="r" b="b"/>
              <a:pathLst>
                <a:path w="3772535" h="948054">
                  <a:moveTo>
                    <a:pt x="0" y="0"/>
                  </a:moveTo>
                  <a:lnTo>
                    <a:pt x="3771966" y="0"/>
                  </a:lnTo>
                  <a:lnTo>
                    <a:pt x="3771966" y="947737"/>
                  </a:lnTo>
                  <a:lnTo>
                    <a:pt x="0" y="947737"/>
                  </a:lnTo>
                  <a:lnTo>
                    <a:pt x="0" y="0"/>
                  </a:lnTo>
                  <a:close/>
                </a:path>
              </a:pathLst>
            </a:custGeom>
            <a:ln w="63499">
              <a:solidFill>
                <a:srgbClr val="C8250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0337998" y="7610852"/>
              <a:ext cx="1570990" cy="661035"/>
            </a:xfrm>
            <a:custGeom>
              <a:avLst/>
              <a:gdLst/>
              <a:ahLst/>
              <a:cxnLst/>
              <a:rect l="l" t="t" r="r" b="b"/>
              <a:pathLst>
                <a:path w="1570990" h="661034">
                  <a:moveTo>
                    <a:pt x="0" y="0"/>
                  </a:moveTo>
                  <a:lnTo>
                    <a:pt x="1570435" y="0"/>
                  </a:lnTo>
                  <a:lnTo>
                    <a:pt x="1570435" y="660641"/>
                  </a:lnTo>
                  <a:lnTo>
                    <a:pt x="0" y="660641"/>
                  </a:lnTo>
                  <a:lnTo>
                    <a:pt x="0" y="0"/>
                  </a:lnTo>
                  <a:close/>
                </a:path>
              </a:pathLst>
            </a:custGeom>
            <a:ln w="63500">
              <a:solidFill>
                <a:srgbClr val="C8250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9" name="object 9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8415">
              <a:lnSpc>
                <a:spcPct val="100000"/>
              </a:lnSpc>
              <a:spcBef>
                <a:spcPts val="100"/>
              </a:spcBef>
              <a:tabLst>
                <a:tab pos="3406775" algn="l"/>
              </a:tabLst>
            </a:pPr>
            <a:r>
              <a:rPr dirty="0"/>
              <a:t>Prac</a:t>
            </a:r>
            <a:r>
              <a:rPr dirty="0" spc="-5"/>
              <a:t>ti</a:t>
            </a:r>
            <a:r>
              <a:rPr dirty="0"/>
              <a:t>ce	3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16000" y="1620519"/>
            <a:ext cx="10982960" cy="1600200"/>
          </a:xfrm>
          <a:prstGeom prst="rect">
            <a:avLst/>
          </a:prstGeom>
        </p:spPr>
        <p:txBody>
          <a:bodyPr wrap="square" lIns="0" tIns="144780" rIns="0" bIns="0" rtlCol="0" vert="horz">
            <a:spAutoFit/>
          </a:bodyPr>
          <a:lstStyle/>
          <a:p>
            <a:pPr algn="ctr" marL="635">
              <a:lnSpc>
                <a:spcPct val="100000"/>
              </a:lnSpc>
              <a:spcBef>
                <a:spcPts val="1140"/>
              </a:spcBef>
            </a:pPr>
            <a:r>
              <a:rPr dirty="0" sz="4300">
                <a:latin typeface="Arial"/>
                <a:cs typeface="Arial"/>
              </a:rPr>
              <a:t>Make</a:t>
            </a:r>
            <a:r>
              <a:rPr dirty="0" sz="4300" spc="-15">
                <a:latin typeface="Arial"/>
                <a:cs typeface="Arial"/>
              </a:rPr>
              <a:t> </a:t>
            </a:r>
            <a:r>
              <a:rPr dirty="0" sz="4300">
                <a:latin typeface="Arial"/>
                <a:cs typeface="Arial"/>
              </a:rPr>
              <a:t>your</a:t>
            </a:r>
            <a:r>
              <a:rPr dirty="0" sz="4300" spc="-20">
                <a:latin typeface="Arial"/>
                <a:cs typeface="Arial"/>
              </a:rPr>
              <a:t> </a:t>
            </a:r>
            <a:r>
              <a:rPr dirty="0" sz="4300">
                <a:latin typeface="Arial"/>
                <a:cs typeface="Arial"/>
              </a:rPr>
              <a:t>build</a:t>
            </a:r>
            <a:r>
              <a:rPr dirty="0" sz="4300" spc="-15">
                <a:latin typeface="Arial"/>
                <a:cs typeface="Arial"/>
              </a:rPr>
              <a:t> </a:t>
            </a:r>
            <a:r>
              <a:rPr dirty="0" sz="4300" spc="-5" b="1">
                <a:latin typeface="Arial"/>
                <a:cs typeface="Arial"/>
              </a:rPr>
              <a:t>self-testing</a:t>
            </a:r>
            <a:endParaRPr sz="43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1040"/>
              </a:spcBef>
              <a:tabLst>
                <a:tab pos="1365885" algn="l"/>
                <a:tab pos="4219575" algn="l"/>
                <a:tab pos="8105140" algn="l"/>
              </a:tabLst>
            </a:pPr>
            <a:r>
              <a:rPr dirty="0" sz="4300">
                <a:latin typeface="Arial"/>
                <a:cs typeface="Arial"/>
              </a:rPr>
              <a:t>Build	process</a:t>
            </a:r>
            <a:r>
              <a:rPr dirty="0" sz="4300" spc="-5">
                <a:latin typeface="Arial"/>
                <a:cs typeface="Arial"/>
              </a:rPr>
              <a:t> </a:t>
            </a:r>
            <a:r>
              <a:rPr dirty="0" sz="4300">
                <a:latin typeface="Arial"/>
                <a:cs typeface="Arial"/>
              </a:rPr>
              <a:t>=&gt;	compile,</a:t>
            </a:r>
            <a:r>
              <a:rPr dirty="0" sz="4300" spc="-5">
                <a:latin typeface="Arial"/>
                <a:cs typeface="Arial"/>
              </a:rPr>
              <a:t> </a:t>
            </a:r>
            <a:r>
              <a:rPr dirty="0" sz="4300">
                <a:latin typeface="Arial"/>
                <a:cs typeface="Arial"/>
              </a:rPr>
              <a:t>linking	and</a:t>
            </a:r>
            <a:r>
              <a:rPr dirty="0" sz="4300" spc="-75">
                <a:latin typeface="Arial"/>
                <a:cs typeface="Arial"/>
              </a:rPr>
              <a:t> </a:t>
            </a:r>
            <a:r>
              <a:rPr dirty="0" sz="4300" spc="-5" b="1">
                <a:latin typeface="Arial"/>
                <a:cs typeface="Arial"/>
              </a:rPr>
              <a:t>testing</a:t>
            </a:r>
            <a:endParaRPr sz="43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31452" y="3352894"/>
            <a:ext cx="7741894" cy="520158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31900" y="203200"/>
            <a:ext cx="10510520" cy="8788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344420" algn="l"/>
                <a:tab pos="8364220" algn="l"/>
              </a:tabLst>
            </a:pPr>
            <a:r>
              <a:rPr dirty="0" sz="5600"/>
              <a:t>Step</a:t>
            </a:r>
            <a:r>
              <a:rPr dirty="0" sz="5600" spc="-5"/>
              <a:t> </a:t>
            </a:r>
            <a:r>
              <a:rPr dirty="0" sz="5600"/>
              <a:t>4	</a:t>
            </a:r>
            <a:r>
              <a:rPr dirty="0" sz="5600" spc="-5"/>
              <a:t>In</a:t>
            </a:r>
            <a:r>
              <a:rPr dirty="0" sz="5600"/>
              <a:t>sta</a:t>
            </a:r>
            <a:r>
              <a:rPr dirty="0" sz="5600" spc="-5"/>
              <a:t>l</a:t>
            </a:r>
            <a:r>
              <a:rPr dirty="0" sz="5600"/>
              <a:t>l</a:t>
            </a:r>
            <a:r>
              <a:rPr dirty="0" sz="5600" spc="-210"/>
              <a:t> </a:t>
            </a:r>
            <a:r>
              <a:rPr dirty="0" sz="5600"/>
              <a:t>Art</a:t>
            </a:r>
            <a:r>
              <a:rPr dirty="0" sz="5600" spc="-5"/>
              <a:t>i</a:t>
            </a:r>
            <a:r>
              <a:rPr dirty="0" sz="5600"/>
              <a:t>fact</a:t>
            </a:r>
            <a:r>
              <a:rPr dirty="0" sz="5600" spc="-5"/>
              <a:t>o</a:t>
            </a:r>
            <a:r>
              <a:rPr dirty="0" sz="5600"/>
              <a:t>ry	</a:t>
            </a:r>
            <a:r>
              <a:rPr dirty="0" sz="5600" spc="-5"/>
              <a:t>plugi</a:t>
            </a:r>
            <a:r>
              <a:rPr dirty="0" sz="5600"/>
              <a:t>n</a:t>
            </a:r>
            <a:endParaRPr sz="56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1611" y="2648607"/>
            <a:ext cx="11243095" cy="4456384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71500" y="203200"/>
            <a:ext cx="11813540" cy="8788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344420" algn="l"/>
                <a:tab pos="9667240" algn="l"/>
              </a:tabLst>
            </a:pPr>
            <a:r>
              <a:rPr dirty="0" sz="5600" b="1">
                <a:latin typeface="Arial"/>
                <a:cs typeface="Arial"/>
              </a:rPr>
              <a:t>Step</a:t>
            </a:r>
            <a:r>
              <a:rPr dirty="0" sz="5600" spc="-5" b="1">
                <a:latin typeface="Arial"/>
                <a:cs typeface="Arial"/>
              </a:rPr>
              <a:t> </a:t>
            </a:r>
            <a:r>
              <a:rPr dirty="0" sz="5600" b="1">
                <a:latin typeface="Arial"/>
                <a:cs typeface="Arial"/>
              </a:rPr>
              <a:t>5	C</a:t>
            </a:r>
            <a:r>
              <a:rPr dirty="0" sz="5600" spc="-5" b="1">
                <a:latin typeface="Arial"/>
                <a:cs typeface="Arial"/>
              </a:rPr>
              <a:t>on</a:t>
            </a:r>
            <a:r>
              <a:rPr dirty="0" sz="5600" b="1">
                <a:latin typeface="Arial"/>
                <a:cs typeface="Arial"/>
              </a:rPr>
              <a:t>f</a:t>
            </a:r>
            <a:r>
              <a:rPr dirty="0" sz="5600" spc="-5" b="1">
                <a:latin typeface="Arial"/>
                <a:cs typeface="Arial"/>
              </a:rPr>
              <a:t>igu</a:t>
            </a:r>
            <a:r>
              <a:rPr dirty="0" sz="5600" b="1">
                <a:latin typeface="Arial"/>
                <a:cs typeface="Arial"/>
              </a:rPr>
              <a:t>re</a:t>
            </a:r>
            <a:r>
              <a:rPr dirty="0" sz="5600" spc="-210" b="1">
                <a:latin typeface="Arial"/>
                <a:cs typeface="Arial"/>
              </a:rPr>
              <a:t> </a:t>
            </a:r>
            <a:r>
              <a:rPr dirty="0" sz="5600" b="1">
                <a:latin typeface="Arial"/>
                <a:cs typeface="Arial"/>
              </a:rPr>
              <a:t>Art</a:t>
            </a:r>
            <a:r>
              <a:rPr dirty="0" sz="5600" spc="-5" b="1">
                <a:latin typeface="Arial"/>
                <a:cs typeface="Arial"/>
              </a:rPr>
              <a:t>i</a:t>
            </a:r>
            <a:r>
              <a:rPr dirty="0" sz="5600" b="1">
                <a:latin typeface="Arial"/>
                <a:cs typeface="Arial"/>
              </a:rPr>
              <a:t>fact</a:t>
            </a:r>
            <a:r>
              <a:rPr dirty="0" sz="5600" spc="-5" b="1">
                <a:latin typeface="Arial"/>
                <a:cs typeface="Arial"/>
              </a:rPr>
              <a:t>o</a:t>
            </a:r>
            <a:r>
              <a:rPr dirty="0" sz="5600" b="1">
                <a:latin typeface="Arial"/>
                <a:cs typeface="Arial"/>
              </a:rPr>
              <a:t>ry	</a:t>
            </a:r>
            <a:r>
              <a:rPr dirty="0" sz="5600" spc="-5" b="1">
                <a:latin typeface="Arial"/>
                <a:cs typeface="Arial"/>
              </a:rPr>
              <a:t>plugi</a:t>
            </a:r>
            <a:r>
              <a:rPr dirty="0" sz="5600" b="1">
                <a:latin typeface="Arial"/>
                <a:cs typeface="Arial"/>
              </a:rPr>
              <a:t>n</a:t>
            </a:r>
            <a:endParaRPr sz="560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18333" y="2774297"/>
            <a:ext cx="8768132" cy="5766875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854200" y="1498600"/>
            <a:ext cx="9284970" cy="680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137410" algn="l"/>
                <a:tab pos="4930775" algn="l"/>
              </a:tabLst>
            </a:pPr>
            <a:r>
              <a:rPr dirty="0" sz="4300">
                <a:latin typeface="Arial"/>
                <a:cs typeface="Arial"/>
              </a:rPr>
              <a:t>Manage	Jenkins</a:t>
            </a:r>
            <a:r>
              <a:rPr dirty="0" sz="4300" spc="-5">
                <a:latin typeface="Arial"/>
                <a:cs typeface="Arial"/>
              </a:rPr>
              <a:t> </a:t>
            </a:r>
            <a:r>
              <a:rPr dirty="0" sz="4300">
                <a:latin typeface="Arial"/>
                <a:cs typeface="Arial"/>
              </a:rPr>
              <a:t>=&gt;	</a:t>
            </a:r>
            <a:r>
              <a:rPr dirty="0" sz="4300" spc="-5">
                <a:latin typeface="Arial"/>
                <a:cs typeface="Arial"/>
              </a:rPr>
              <a:t>Configure</a:t>
            </a:r>
            <a:r>
              <a:rPr dirty="0" sz="4300" spc="-35">
                <a:latin typeface="Arial"/>
                <a:cs typeface="Arial"/>
              </a:rPr>
              <a:t> </a:t>
            </a:r>
            <a:r>
              <a:rPr dirty="0" sz="4300" spc="-5">
                <a:latin typeface="Arial"/>
                <a:cs typeface="Arial"/>
              </a:rPr>
              <a:t>System</a:t>
            </a:r>
            <a:endParaRPr sz="43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22500" y="203200"/>
            <a:ext cx="8533765" cy="8788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600" b="1">
                <a:latin typeface="Arial"/>
                <a:cs typeface="Arial"/>
              </a:rPr>
              <a:t>Step</a:t>
            </a:r>
            <a:r>
              <a:rPr dirty="0" sz="5600" spc="-20" b="1">
                <a:latin typeface="Arial"/>
                <a:cs typeface="Arial"/>
              </a:rPr>
              <a:t> </a:t>
            </a:r>
            <a:r>
              <a:rPr dirty="0" sz="5600" b="1">
                <a:latin typeface="Arial"/>
                <a:cs typeface="Arial"/>
              </a:rPr>
              <a:t>6</a:t>
            </a:r>
            <a:r>
              <a:rPr dirty="0" sz="5600" spc="-220" b="1">
                <a:latin typeface="Arial"/>
                <a:cs typeface="Arial"/>
              </a:rPr>
              <a:t> </a:t>
            </a:r>
            <a:r>
              <a:rPr dirty="0" sz="5600" spc="-5" b="1">
                <a:latin typeface="Arial"/>
                <a:cs typeface="Arial"/>
              </a:rPr>
              <a:t>Add</a:t>
            </a:r>
            <a:r>
              <a:rPr dirty="0" sz="5600" spc="-20" b="1">
                <a:latin typeface="Arial"/>
                <a:cs typeface="Arial"/>
              </a:rPr>
              <a:t> </a:t>
            </a:r>
            <a:r>
              <a:rPr dirty="0" sz="5600" b="1">
                <a:latin typeface="Arial"/>
                <a:cs typeface="Arial"/>
              </a:rPr>
              <a:t>to</a:t>
            </a:r>
            <a:r>
              <a:rPr dirty="0" sz="5600" spc="-20" b="1">
                <a:latin typeface="Arial"/>
                <a:cs typeface="Arial"/>
              </a:rPr>
              <a:t> </a:t>
            </a:r>
            <a:r>
              <a:rPr dirty="0" sz="5600" spc="-5" b="1">
                <a:latin typeface="Arial"/>
                <a:cs typeface="Arial"/>
              </a:rPr>
              <a:t>build</a:t>
            </a:r>
            <a:r>
              <a:rPr dirty="0" sz="5600" spc="-15" b="1">
                <a:latin typeface="Arial"/>
                <a:cs typeface="Arial"/>
              </a:rPr>
              <a:t> </a:t>
            </a:r>
            <a:r>
              <a:rPr dirty="0" sz="5600" spc="-5" b="1">
                <a:latin typeface="Arial"/>
                <a:cs typeface="Arial"/>
              </a:rPr>
              <a:t>steps</a:t>
            </a:r>
            <a:endParaRPr sz="56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5400" y="1498600"/>
            <a:ext cx="12957175" cy="680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378585" algn="l"/>
                <a:tab pos="5659120" algn="l"/>
              </a:tabLst>
            </a:pPr>
            <a:r>
              <a:rPr dirty="0" sz="4300">
                <a:latin typeface="Arial"/>
                <a:cs typeface="Arial"/>
              </a:rPr>
              <a:t>Build	</a:t>
            </a:r>
            <a:r>
              <a:rPr dirty="0" sz="4300" spc="-5">
                <a:latin typeface="Arial"/>
                <a:cs typeface="Arial"/>
              </a:rPr>
              <a:t>Environments</a:t>
            </a:r>
            <a:r>
              <a:rPr dirty="0" sz="4300" spc="20">
                <a:latin typeface="Arial"/>
                <a:cs typeface="Arial"/>
              </a:rPr>
              <a:t> </a:t>
            </a:r>
            <a:r>
              <a:rPr dirty="0" sz="4300">
                <a:latin typeface="Arial"/>
                <a:cs typeface="Arial"/>
              </a:rPr>
              <a:t>=&gt;	</a:t>
            </a:r>
            <a:r>
              <a:rPr dirty="0" sz="4300" spc="-5">
                <a:latin typeface="Arial"/>
                <a:cs typeface="Arial"/>
              </a:rPr>
              <a:t>Generic-Artifactory</a:t>
            </a:r>
            <a:r>
              <a:rPr dirty="0" sz="4300" spc="5">
                <a:latin typeface="Arial"/>
                <a:cs typeface="Arial"/>
              </a:rPr>
              <a:t> </a:t>
            </a:r>
            <a:r>
              <a:rPr dirty="0" sz="4300" spc="-5">
                <a:latin typeface="Arial"/>
                <a:cs typeface="Arial"/>
              </a:rPr>
              <a:t>Integration</a:t>
            </a:r>
            <a:endParaRPr sz="43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203450" y="2933700"/>
            <a:ext cx="8597900" cy="4902200"/>
            <a:chOff x="2203450" y="2933700"/>
            <a:chExt cx="8597900" cy="490220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03450" y="2933700"/>
              <a:ext cx="8597900" cy="490220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2302932" y="6004410"/>
              <a:ext cx="3308350" cy="524510"/>
            </a:xfrm>
            <a:custGeom>
              <a:avLst/>
              <a:gdLst/>
              <a:ahLst/>
              <a:cxnLst/>
              <a:rect l="l" t="t" r="r" b="b"/>
              <a:pathLst>
                <a:path w="3308350" h="524509">
                  <a:moveTo>
                    <a:pt x="0" y="0"/>
                  </a:moveTo>
                  <a:lnTo>
                    <a:pt x="3307887" y="0"/>
                  </a:lnTo>
                  <a:lnTo>
                    <a:pt x="3307887" y="523941"/>
                  </a:lnTo>
                  <a:lnTo>
                    <a:pt x="0" y="523941"/>
                  </a:lnTo>
                  <a:lnTo>
                    <a:pt x="0" y="0"/>
                  </a:lnTo>
                  <a:close/>
                </a:path>
              </a:pathLst>
            </a:custGeom>
            <a:ln w="63500">
              <a:solidFill>
                <a:srgbClr val="C8250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8" name="object 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22500" y="203200"/>
            <a:ext cx="8533765" cy="8788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600"/>
              <a:t>Step</a:t>
            </a:r>
            <a:r>
              <a:rPr dirty="0" sz="5600" spc="-20"/>
              <a:t> </a:t>
            </a:r>
            <a:r>
              <a:rPr dirty="0" sz="5600"/>
              <a:t>6</a:t>
            </a:r>
            <a:r>
              <a:rPr dirty="0" sz="5600" spc="-220"/>
              <a:t> </a:t>
            </a:r>
            <a:r>
              <a:rPr dirty="0" sz="5600" spc="-5"/>
              <a:t>Add</a:t>
            </a:r>
            <a:r>
              <a:rPr dirty="0" sz="5600" spc="-20"/>
              <a:t> </a:t>
            </a:r>
            <a:r>
              <a:rPr dirty="0" sz="5600"/>
              <a:t>to</a:t>
            </a:r>
            <a:r>
              <a:rPr dirty="0" sz="5600" spc="-20"/>
              <a:t> </a:t>
            </a:r>
            <a:r>
              <a:rPr dirty="0" sz="5600" spc="-5"/>
              <a:t>build</a:t>
            </a:r>
            <a:r>
              <a:rPr dirty="0" sz="5600" spc="-15"/>
              <a:t> </a:t>
            </a:r>
            <a:r>
              <a:rPr dirty="0" sz="5600" spc="-5"/>
              <a:t>steps</a:t>
            </a:r>
            <a:endParaRPr sz="5600"/>
          </a:p>
        </p:txBody>
      </p:sp>
      <p:sp>
        <p:nvSpPr>
          <p:cNvPr id="3" name="object 3"/>
          <p:cNvSpPr txBox="1"/>
          <p:nvPr/>
        </p:nvSpPr>
        <p:spPr>
          <a:xfrm>
            <a:off x="3644900" y="1308100"/>
            <a:ext cx="5673090" cy="680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412490" algn="l"/>
                <a:tab pos="4019550" algn="l"/>
              </a:tabLst>
            </a:pPr>
            <a:r>
              <a:rPr dirty="0" sz="4300">
                <a:latin typeface="Arial"/>
                <a:cs typeface="Arial"/>
              </a:rPr>
              <a:t>Con</a:t>
            </a:r>
            <a:r>
              <a:rPr dirty="0" sz="4300" spc="-5">
                <a:latin typeface="Arial"/>
                <a:cs typeface="Arial"/>
              </a:rPr>
              <a:t>f</a:t>
            </a:r>
            <a:r>
              <a:rPr dirty="0" sz="4300">
                <a:latin typeface="Arial"/>
                <a:cs typeface="Arial"/>
              </a:rPr>
              <a:t>igure job	</a:t>
            </a:r>
            <a:r>
              <a:rPr dirty="0" sz="4300" spc="-5">
                <a:latin typeface="Arial"/>
                <a:cs typeface="Arial"/>
              </a:rPr>
              <a:t>t</a:t>
            </a:r>
            <a:r>
              <a:rPr dirty="0" sz="4300">
                <a:latin typeface="Arial"/>
                <a:cs typeface="Arial"/>
              </a:rPr>
              <a:t>o	upload</a:t>
            </a:r>
            <a:endParaRPr sz="43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04021" y="2230393"/>
            <a:ext cx="10796757" cy="636617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238500" y="6807200"/>
            <a:ext cx="731774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5" b="1">
                <a:solidFill>
                  <a:srgbClr val="C82506"/>
                </a:solidFill>
                <a:latin typeface="Arial"/>
                <a:cs typeface="Arial"/>
              </a:rPr>
              <a:t>target/*.war=&gt;${BUILD_NUMBER}</a:t>
            </a:r>
            <a:endParaRPr sz="36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194121" y="2764038"/>
            <a:ext cx="2585720" cy="701675"/>
          </a:xfrm>
          <a:custGeom>
            <a:avLst/>
            <a:gdLst/>
            <a:ahLst/>
            <a:cxnLst/>
            <a:rect l="l" t="t" r="r" b="b"/>
            <a:pathLst>
              <a:path w="2585720" h="701675">
                <a:moveTo>
                  <a:pt x="0" y="0"/>
                </a:moveTo>
                <a:lnTo>
                  <a:pt x="2585604" y="0"/>
                </a:lnTo>
                <a:lnTo>
                  <a:pt x="2585604" y="701542"/>
                </a:lnTo>
                <a:lnTo>
                  <a:pt x="0" y="701542"/>
                </a:lnTo>
                <a:lnTo>
                  <a:pt x="0" y="0"/>
                </a:lnTo>
                <a:close/>
              </a:path>
            </a:pathLst>
          </a:custGeom>
          <a:ln w="63499">
            <a:solidFill>
              <a:srgbClr val="C8250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8" name="object 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981200" y="203200"/>
            <a:ext cx="8995410" cy="8788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344420" algn="l"/>
                <a:tab pos="6770370" algn="l"/>
              </a:tabLst>
            </a:pPr>
            <a:r>
              <a:rPr dirty="0" sz="5600" b="1">
                <a:latin typeface="Arial"/>
                <a:cs typeface="Arial"/>
              </a:rPr>
              <a:t>Step</a:t>
            </a:r>
            <a:r>
              <a:rPr dirty="0" sz="5600" spc="-5" b="1">
                <a:latin typeface="Arial"/>
                <a:cs typeface="Arial"/>
              </a:rPr>
              <a:t> </a:t>
            </a:r>
            <a:r>
              <a:rPr dirty="0" sz="5600" b="1">
                <a:latin typeface="Arial"/>
                <a:cs typeface="Arial"/>
              </a:rPr>
              <a:t>7	R</a:t>
            </a:r>
            <a:r>
              <a:rPr dirty="0" sz="5600" spc="-5" b="1">
                <a:latin typeface="Arial"/>
                <a:cs typeface="Arial"/>
              </a:rPr>
              <a:t>u</a:t>
            </a:r>
            <a:r>
              <a:rPr dirty="0" sz="5600" b="1">
                <a:latin typeface="Arial"/>
                <a:cs typeface="Arial"/>
              </a:rPr>
              <a:t>n</a:t>
            </a:r>
            <a:r>
              <a:rPr dirty="0" sz="5600" spc="-5" b="1">
                <a:latin typeface="Arial"/>
                <a:cs typeface="Arial"/>
              </a:rPr>
              <a:t> </a:t>
            </a:r>
            <a:r>
              <a:rPr dirty="0" sz="5600" b="1">
                <a:latin typeface="Arial"/>
                <a:cs typeface="Arial"/>
              </a:rPr>
              <a:t>a</a:t>
            </a:r>
            <a:r>
              <a:rPr dirty="0" sz="5600" spc="-5" b="1">
                <a:latin typeface="Arial"/>
                <a:cs typeface="Arial"/>
              </a:rPr>
              <a:t>n</a:t>
            </a:r>
            <a:r>
              <a:rPr dirty="0" sz="5600" b="1">
                <a:latin typeface="Arial"/>
                <a:cs typeface="Arial"/>
              </a:rPr>
              <a:t>d</a:t>
            </a:r>
            <a:r>
              <a:rPr dirty="0" sz="5600" spc="-5" b="1">
                <a:latin typeface="Arial"/>
                <a:cs typeface="Arial"/>
              </a:rPr>
              <a:t> </a:t>
            </a:r>
            <a:r>
              <a:rPr dirty="0" sz="5600" b="1">
                <a:latin typeface="Arial"/>
                <a:cs typeface="Arial"/>
              </a:rPr>
              <a:t>see	</a:t>
            </a:r>
            <a:r>
              <a:rPr dirty="0" sz="5600" spc="-5" b="1">
                <a:latin typeface="Arial"/>
                <a:cs typeface="Arial"/>
              </a:rPr>
              <a:t>ou</a:t>
            </a:r>
            <a:r>
              <a:rPr dirty="0" sz="5600" b="1">
                <a:latin typeface="Arial"/>
                <a:cs typeface="Arial"/>
              </a:rPr>
              <a:t>t</a:t>
            </a:r>
            <a:r>
              <a:rPr dirty="0" sz="5600" spc="-5" b="1">
                <a:latin typeface="Arial"/>
                <a:cs typeface="Arial"/>
              </a:rPr>
              <a:t>pu</a:t>
            </a:r>
            <a:r>
              <a:rPr dirty="0" sz="5600" b="1">
                <a:latin typeface="Arial"/>
                <a:cs typeface="Arial"/>
              </a:rPr>
              <a:t>t</a:t>
            </a:r>
            <a:endParaRPr sz="56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543300" y="1498600"/>
            <a:ext cx="5914390" cy="680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136015" algn="l"/>
              </a:tabLst>
            </a:pPr>
            <a:r>
              <a:rPr dirty="0" sz="4300">
                <a:latin typeface="Arial"/>
                <a:cs typeface="Arial"/>
              </a:rPr>
              <a:t>See	in</a:t>
            </a:r>
            <a:r>
              <a:rPr dirty="0" sz="4300" spc="-270">
                <a:latin typeface="Arial"/>
                <a:cs typeface="Arial"/>
              </a:rPr>
              <a:t> </a:t>
            </a:r>
            <a:r>
              <a:rPr dirty="0" sz="4300" spc="-5">
                <a:latin typeface="Arial"/>
                <a:cs typeface="Arial"/>
              </a:rPr>
              <a:t>Artifactory</a:t>
            </a:r>
            <a:r>
              <a:rPr dirty="0" sz="4300" spc="-40">
                <a:latin typeface="Arial"/>
                <a:cs typeface="Arial"/>
              </a:rPr>
              <a:t> </a:t>
            </a:r>
            <a:r>
              <a:rPr dirty="0" sz="4300">
                <a:latin typeface="Arial"/>
                <a:cs typeface="Arial"/>
              </a:rPr>
              <a:t>Server</a:t>
            </a:r>
            <a:endParaRPr sz="43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106454" y="2572252"/>
            <a:ext cx="10754995" cy="5980430"/>
            <a:chOff x="1106454" y="2572252"/>
            <a:chExt cx="10754995" cy="598043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06454" y="2572252"/>
              <a:ext cx="10754447" cy="5979946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891786" y="4284436"/>
              <a:ext cx="2762250" cy="2652395"/>
            </a:xfrm>
            <a:custGeom>
              <a:avLst/>
              <a:gdLst/>
              <a:ahLst/>
              <a:cxnLst/>
              <a:rect l="l" t="t" r="r" b="b"/>
              <a:pathLst>
                <a:path w="2762250" h="2652395">
                  <a:moveTo>
                    <a:pt x="0" y="0"/>
                  </a:moveTo>
                  <a:lnTo>
                    <a:pt x="2762051" y="0"/>
                  </a:lnTo>
                  <a:lnTo>
                    <a:pt x="2762051" y="2652382"/>
                  </a:lnTo>
                  <a:lnTo>
                    <a:pt x="0" y="2652382"/>
                  </a:lnTo>
                  <a:lnTo>
                    <a:pt x="0" y="0"/>
                  </a:lnTo>
                  <a:close/>
                </a:path>
              </a:pathLst>
            </a:custGeom>
            <a:ln w="63500">
              <a:solidFill>
                <a:srgbClr val="C8250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8" name="object 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981200" y="203200"/>
            <a:ext cx="8995410" cy="8788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344420" algn="l"/>
                <a:tab pos="6770370" algn="l"/>
              </a:tabLst>
            </a:pPr>
            <a:r>
              <a:rPr dirty="0" sz="5600" b="1">
                <a:latin typeface="Arial"/>
                <a:cs typeface="Arial"/>
              </a:rPr>
              <a:t>Step</a:t>
            </a:r>
            <a:r>
              <a:rPr dirty="0" sz="5600" spc="-5" b="1">
                <a:latin typeface="Arial"/>
                <a:cs typeface="Arial"/>
              </a:rPr>
              <a:t> </a:t>
            </a:r>
            <a:r>
              <a:rPr dirty="0" sz="5600" b="1">
                <a:latin typeface="Arial"/>
                <a:cs typeface="Arial"/>
              </a:rPr>
              <a:t>7	R</a:t>
            </a:r>
            <a:r>
              <a:rPr dirty="0" sz="5600" spc="-5" b="1">
                <a:latin typeface="Arial"/>
                <a:cs typeface="Arial"/>
              </a:rPr>
              <a:t>u</a:t>
            </a:r>
            <a:r>
              <a:rPr dirty="0" sz="5600" b="1">
                <a:latin typeface="Arial"/>
                <a:cs typeface="Arial"/>
              </a:rPr>
              <a:t>n</a:t>
            </a:r>
            <a:r>
              <a:rPr dirty="0" sz="5600" spc="-5" b="1">
                <a:latin typeface="Arial"/>
                <a:cs typeface="Arial"/>
              </a:rPr>
              <a:t> </a:t>
            </a:r>
            <a:r>
              <a:rPr dirty="0" sz="5600" b="1">
                <a:latin typeface="Arial"/>
                <a:cs typeface="Arial"/>
              </a:rPr>
              <a:t>a</a:t>
            </a:r>
            <a:r>
              <a:rPr dirty="0" sz="5600" spc="-5" b="1">
                <a:latin typeface="Arial"/>
                <a:cs typeface="Arial"/>
              </a:rPr>
              <a:t>n</a:t>
            </a:r>
            <a:r>
              <a:rPr dirty="0" sz="5600" b="1">
                <a:latin typeface="Arial"/>
                <a:cs typeface="Arial"/>
              </a:rPr>
              <a:t>d</a:t>
            </a:r>
            <a:r>
              <a:rPr dirty="0" sz="5600" spc="-5" b="1">
                <a:latin typeface="Arial"/>
                <a:cs typeface="Arial"/>
              </a:rPr>
              <a:t> </a:t>
            </a:r>
            <a:r>
              <a:rPr dirty="0" sz="5600" b="1">
                <a:latin typeface="Arial"/>
                <a:cs typeface="Arial"/>
              </a:rPr>
              <a:t>see	</a:t>
            </a:r>
            <a:r>
              <a:rPr dirty="0" sz="5600" spc="-5" b="1">
                <a:latin typeface="Arial"/>
                <a:cs typeface="Arial"/>
              </a:rPr>
              <a:t>ou</a:t>
            </a:r>
            <a:r>
              <a:rPr dirty="0" sz="5600" b="1">
                <a:latin typeface="Arial"/>
                <a:cs typeface="Arial"/>
              </a:rPr>
              <a:t>t</a:t>
            </a:r>
            <a:r>
              <a:rPr dirty="0" sz="5600" spc="-5" b="1">
                <a:latin typeface="Arial"/>
                <a:cs typeface="Arial"/>
              </a:rPr>
              <a:t>pu</a:t>
            </a:r>
            <a:r>
              <a:rPr dirty="0" sz="5600" b="1">
                <a:latin typeface="Arial"/>
                <a:cs typeface="Arial"/>
              </a:rPr>
              <a:t>t</a:t>
            </a:r>
            <a:endParaRPr sz="56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64000" y="1308100"/>
            <a:ext cx="4843145" cy="680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136015" algn="l"/>
                <a:tab pos="1712595" algn="l"/>
              </a:tabLst>
            </a:pPr>
            <a:r>
              <a:rPr dirty="0" sz="4300">
                <a:latin typeface="Arial"/>
                <a:cs typeface="Arial"/>
              </a:rPr>
              <a:t>See	in	</a:t>
            </a:r>
            <a:r>
              <a:rPr dirty="0" sz="4300" spc="-10">
                <a:latin typeface="Arial"/>
                <a:cs typeface="Arial"/>
              </a:rPr>
              <a:t>Jenkins’s</a:t>
            </a:r>
            <a:r>
              <a:rPr dirty="0" sz="4300" spc="-90">
                <a:latin typeface="Arial"/>
                <a:cs typeface="Arial"/>
              </a:rPr>
              <a:t> </a:t>
            </a:r>
            <a:r>
              <a:rPr dirty="0" sz="4300">
                <a:latin typeface="Arial"/>
                <a:cs typeface="Arial"/>
              </a:rPr>
              <a:t>job</a:t>
            </a:r>
            <a:endParaRPr sz="43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448614" y="2394938"/>
            <a:ext cx="10107930" cy="5989320"/>
            <a:chOff x="1448614" y="2394938"/>
            <a:chExt cx="10107930" cy="598932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48614" y="2394938"/>
              <a:ext cx="10107571" cy="5989261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5101471" y="4128034"/>
              <a:ext cx="3708400" cy="2523490"/>
            </a:xfrm>
            <a:custGeom>
              <a:avLst/>
              <a:gdLst/>
              <a:ahLst/>
              <a:cxnLst/>
              <a:rect l="l" t="t" r="r" b="b"/>
              <a:pathLst>
                <a:path w="3708400" h="2523490">
                  <a:moveTo>
                    <a:pt x="291210" y="0"/>
                  </a:moveTo>
                  <a:lnTo>
                    <a:pt x="3416593" y="0"/>
                  </a:lnTo>
                  <a:lnTo>
                    <a:pt x="3472188" y="222"/>
                  </a:lnTo>
                  <a:lnTo>
                    <a:pt x="3516471" y="1783"/>
                  </a:lnTo>
                  <a:lnTo>
                    <a:pt x="3587504" y="14270"/>
                  </a:lnTo>
                  <a:lnTo>
                    <a:pt x="3622338" y="31474"/>
                  </a:lnTo>
                  <a:lnTo>
                    <a:pt x="3652272" y="55532"/>
                  </a:lnTo>
                  <a:lnTo>
                    <a:pt x="3676330" y="85466"/>
                  </a:lnTo>
                  <a:lnTo>
                    <a:pt x="3693534" y="120299"/>
                  </a:lnTo>
                  <a:lnTo>
                    <a:pt x="3706020" y="191494"/>
                  </a:lnTo>
                  <a:lnTo>
                    <a:pt x="3707581" y="236162"/>
                  </a:lnTo>
                  <a:lnTo>
                    <a:pt x="3707804" y="292505"/>
                  </a:lnTo>
                  <a:lnTo>
                    <a:pt x="3707804" y="2231856"/>
                  </a:lnTo>
                  <a:lnTo>
                    <a:pt x="3707581" y="2287450"/>
                  </a:lnTo>
                  <a:lnTo>
                    <a:pt x="3706020" y="2331734"/>
                  </a:lnTo>
                  <a:lnTo>
                    <a:pt x="3693534" y="2402767"/>
                  </a:lnTo>
                  <a:lnTo>
                    <a:pt x="3676330" y="2437600"/>
                  </a:lnTo>
                  <a:lnTo>
                    <a:pt x="3652272" y="2467534"/>
                  </a:lnTo>
                  <a:lnTo>
                    <a:pt x="3622338" y="2491592"/>
                  </a:lnTo>
                  <a:lnTo>
                    <a:pt x="3587504" y="2508796"/>
                  </a:lnTo>
                  <a:lnTo>
                    <a:pt x="3516310" y="2521283"/>
                  </a:lnTo>
                  <a:lnTo>
                    <a:pt x="3471642" y="2522844"/>
                  </a:lnTo>
                  <a:lnTo>
                    <a:pt x="3415299" y="2523067"/>
                  </a:lnTo>
                  <a:lnTo>
                    <a:pt x="291210" y="2523067"/>
                  </a:lnTo>
                  <a:lnTo>
                    <a:pt x="235616" y="2522844"/>
                  </a:lnTo>
                  <a:lnTo>
                    <a:pt x="191332" y="2521283"/>
                  </a:lnTo>
                  <a:lnTo>
                    <a:pt x="120299" y="2508796"/>
                  </a:lnTo>
                  <a:lnTo>
                    <a:pt x="85466" y="2491592"/>
                  </a:lnTo>
                  <a:lnTo>
                    <a:pt x="55532" y="2467534"/>
                  </a:lnTo>
                  <a:lnTo>
                    <a:pt x="31474" y="2437600"/>
                  </a:lnTo>
                  <a:lnTo>
                    <a:pt x="14270" y="2402767"/>
                  </a:lnTo>
                  <a:lnTo>
                    <a:pt x="1783" y="2331572"/>
                  </a:lnTo>
                  <a:lnTo>
                    <a:pt x="222" y="2286904"/>
                  </a:lnTo>
                  <a:lnTo>
                    <a:pt x="0" y="2230560"/>
                  </a:lnTo>
                  <a:lnTo>
                    <a:pt x="0" y="291210"/>
                  </a:lnTo>
                  <a:lnTo>
                    <a:pt x="222" y="235615"/>
                  </a:lnTo>
                  <a:lnTo>
                    <a:pt x="1783" y="191332"/>
                  </a:lnTo>
                  <a:lnTo>
                    <a:pt x="14270" y="120299"/>
                  </a:lnTo>
                  <a:lnTo>
                    <a:pt x="31474" y="85466"/>
                  </a:lnTo>
                  <a:lnTo>
                    <a:pt x="55532" y="55532"/>
                  </a:lnTo>
                  <a:lnTo>
                    <a:pt x="85466" y="31474"/>
                  </a:lnTo>
                  <a:lnTo>
                    <a:pt x="120299" y="14270"/>
                  </a:lnTo>
                  <a:lnTo>
                    <a:pt x="191494" y="1783"/>
                  </a:lnTo>
                  <a:lnTo>
                    <a:pt x="236162" y="222"/>
                  </a:lnTo>
                  <a:lnTo>
                    <a:pt x="292505" y="0"/>
                  </a:lnTo>
                  <a:lnTo>
                    <a:pt x="291210" y="0"/>
                  </a:lnTo>
                  <a:close/>
                </a:path>
              </a:pathLst>
            </a:custGeom>
            <a:ln w="63500">
              <a:solidFill>
                <a:srgbClr val="C8250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8" name="object 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12123" y="951613"/>
            <a:ext cx="11273790" cy="7762875"/>
            <a:chOff x="1012123" y="951613"/>
            <a:chExt cx="11273790" cy="776287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12123" y="951613"/>
              <a:ext cx="10878952" cy="776227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2609320" y="6214945"/>
              <a:ext cx="9644380" cy="2437130"/>
            </a:xfrm>
            <a:custGeom>
              <a:avLst/>
              <a:gdLst/>
              <a:ahLst/>
              <a:cxnLst/>
              <a:rect l="l" t="t" r="r" b="b"/>
              <a:pathLst>
                <a:path w="9644380" h="2437129">
                  <a:moveTo>
                    <a:pt x="0" y="0"/>
                  </a:moveTo>
                  <a:lnTo>
                    <a:pt x="9644282" y="0"/>
                  </a:lnTo>
                  <a:lnTo>
                    <a:pt x="9644282" y="2436912"/>
                  </a:lnTo>
                  <a:lnTo>
                    <a:pt x="0" y="2436912"/>
                  </a:lnTo>
                  <a:lnTo>
                    <a:pt x="0" y="0"/>
                  </a:lnTo>
                  <a:close/>
                </a:path>
              </a:pathLst>
            </a:custGeom>
            <a:ln w="63500">
              <a:solidFill>
                <a:srgbClr val="C8250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286712" y="6592532"/>
              <a:ext cx="1000125" cy="996315"/>
            </a:xfrm>
            <a:custGeom>
              <a:avLst/>
              <a:gdLst/>
              <a:ahLst/>
              <a:cxnLst/>
              <a:rect l="l" t="t" r="r" b="b"/>
              <a:pathLst>
                <a:path w="1000125" h="996315">
                  <a:moveTo>
                    <a:pt x="853773" y="145494"/>
                  </a:moveTo>
                  <a:lnTo>
                    <a:pt x="886232" y="181053"/>
                  </a:lnTo>
                  <a:lnTo>
                    <a:pt x="914634" y="218828"/>
                  </a:lnTo>
                  <a:lnTo>
                    <a:pt x="938978" y="258523"/>
                  </a:lnTo>
                  <a:lnTo>
                    <a:pt x="959264" y="299843"/>
                  </a:lnTo>
                  <a:lnTo>
                    <a:pt x="975494" y="342493"/>
                  </a:lnTo>
                  <a:lnTo>
                    <a:pt x="987666" y="386176"/>
                  </a:lnTo>
                  <a:lnTo>
                    <a:pt x="995780" y="430598"/>
                  </a:lnTo>
                  <a:lnTo>
                    <a:pt x="999838" y="475463"/>
                  </a:lnTo>
                  <a:lnTo>
                    <a:pt x="999838" y="520475"/>
                  </a:lnTo>
                  <a:lnTo>
                    <a:pt x="995780" y="565340"/>
                  </a:lnTo>
                  <a:lnTo>
                    <a:pt x="987666" y="609762"/>
                  </a:lnTo>
                  <a:lnTo>
                    <a:pt x="975494" y="653446"/>
                  </a:lnTo>
                  <a:lnTo>
                    <a:pt x="959264" y="696095"/>
                  </a:lnTo>
                  <a:lnTo>
                    <a:pt x="938978" y="737415"/>
                  </a:lnTo>
                  <a:lnTo>
                    <a:pt x="914634" y="777110"/>
                  </a:lnTo>
                  <a:lnTo>
                    <a:pt x="886232" y="814885"/>
                  </a:lnTo>
                  <a:lnTo>
                    <a:pt x="853773" y="850444"/>
                  </a:lnTo>
                  <a:lnTo>
                    <a:pt x="818075" y="882776"/>
                  </a:lnTo>
                  <a:lnTo>
                    <a:pt x="780152" y="911067"/>
                  </a:lnTo>
                  <a:lnTo>
                    <a:pt x="740302" y="935316"/>
                  </a:lnTo>
                  <a:lnTo>
                    <a:pt x="698820" y="955523"/>
                  </a:lnTo>
                  <a:lnTo>
                    <a:pt x="656004" y="971690"/>
                  </a:lnTo>
                  <a:lnTo>
                    <a:pt x="612149" y="983814"/>
                  </a:lnTo>
                  <a:lnTo>
                    <a:pt x="567554" y="991897"/>
                  </a:lnTo>
                  <a:lnTo>
                    <a:pt x="522513" y="995939"/>
                  </a:lnTo>
                  <a:lnTo>
                    <a:pt x="477324" y="995939"/>
                  </a:lnTo>
                  <a:lnTo>
                    <a:pt x="432284" y="991897"/>
                  </a:lnTo>
                  <a:lnTo>
                    <a:pt x="387688" y="983814"/>
                  </a:lnTo>
                  <a:lnTo>
                    <a:pt x="343833" y="971690"/>
                  </a:lnTo>
                  <a:lnTo>
                    <a:pt x="301017" y="955523"/>
                  </a:lnTo>
                  <a:lnTo>
                    <a:pt x="259535" y="935316"/>
                  </a:lnTo>
                  <a:lnTo>
                    <a:pt x="219685" y="911067"/>
                  </a:lnTo>
                  <a:lnTo>
                    <a:pt x="181762" y="882776"/>
                  </a:lnTo>
                  <a:lnTo>
                    <a:pt x="146064" y="850444"/>
                  </a:lnTo>
                  <a:lnTo>
                    <a:pt x="113605" y="814885"/>
                  </a:lnTo>
                  <a:lnTo>
                    <a:pt x="85204" y="777110"/>
                  </a:lnTo>
                  <a:lnTo>
                    <a:pt x="60860" y="737415"/>
                  </a:lnTo>
                  <a:lnTo>
                    <a:pt x="40573" y="696095"/>
                  </a:lnTo>
                  <a:lnTo>
                    <a:pt x="24344" y="653446"/>
                  </a:lnTo>
                  <a:lnTo>
                    <a:pt x="12172" y="609762"/>
                  </a:lnTo>
                  <a:lnTo>
                    <a:pt x="4057" y="565340"/>
                  </a:lnTo>
                  <a:lnTo>
                    <a:pt x="0" y="520475"/>
                  </a:lnTo>
                  <a:lnTo>
                    <a:pt x="0" y="475463"/>
                  </a:lnTo>
                  <a:lnTo>
                    <a:pt x="4057" y="430598"/>
                  </a:lnTo>
                  <a:lnTo>
                    <a:pt x="12172" y="386176"/>
                  </a:lnTo>
                  <a:lnTo>
                    <a:pt x="24344" y="342493"/>
                  </a:lnTo>
                  <a:lnTo>
                    <a:pt x="40573" y="299843"/>
                  </a:lnTo>
                  <a:lnTo>
                    <a:pt x="60860" y="258523"/>
                  </a:lnTo>
                  <a:lnTo>
                    <a:pt x="85204" y="218828"/>
                  </a:lnTo>
                  <a:lnTo>
                    <a:pt x="113605" y="181053"/>
                  </a:lnTo>
                  <a:lnTo>
                    <a:pt x="146064" y="145494"/>
                  </a:lnTo>
                  <a:lnTo>
                    <a:pt x="181762" y="113162"/>
                  </a:lnTo>
                  <a:lnTo>
                    <a:pt x="219685" y="84871"/>
                  </a:lnTo>
                  <a:lnTo>
                    <a:pt x="259535" y="60622"/>
                  </a:lnTo>
                  <a:lnTo>
                    <a:pt x="301017" y="40415"/>
                  </a:lnTo>
                  <a:lnTo>
                    <a:pt x="343833" y="24249"/>
                  </a:lnTo>
                  <a:lnTo>
                    <a:pt x="387688" y="12124"/>
                  </a:lnTo>
                  <a:lnTo>
                    <a:pt x="432284" y="4041"/>
                  </a:lnTo>
                  <a:lnTo>
                    <a:pt x="477324" y="0"/>
                  </a:lnTo>
                  <a:lnTo>
                    <a:pt x="522513" y="0"/>
                  </a:lnTo>
                  <a:lnTo>
                    <a:pt x="567554" y="4041"/>
                  </a:lnTo>
                  <a:lnTo>
                    <a:pt x="612149" y="12124"/>
                  </a:lnTo>
                  <a:lnTo>
                    <a:pt x="656004" y="24249"/>
                  </a:lnTo>
                  <a:lnTo>
                    <a:pt x="698820" y="40415"/>
                  </a:lnTo>
                  <a:lnTo>
                    <a:pt x="740302" y="60622"/>
                  </a:lnTo>
                  <a:lnTo>
                    <a:pt x="780152" y="84871"/>
                  </a:lnTo>
                  <a:lnTo>
                    <a:pt x="818075" y="113162"/>
                  </a:lnTo>
                  <a:lnTo>
                    <a:pt x="853773" y="145494"/>
                  </a:lnTo>
                  <a:close/>
                </a:path>
              </a:pathLst>
            </a:custGeom>
            <a:ln w="50800">
              <a:solidFill>
                <a:srgbClr val="C8250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1651000" y="6781800"/>
            <a:ext cx="28003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b="1">
                <a:latin typeface="Arial"/>
                <a:cs typeface="Arial"/>
              </a:rPr>
              <a:t>6</a:t>
            </a:r>
            <a:endParaRPr sz="36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8" name="object 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27200" y="139700"/>
            <a:ext cx="9556750" cy="1000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851910" algn="l"/>
                <a:tab pos="7101840" algn="l"/>
              </a:tabLst>
            </a:pPr>
            <a:r>
              <a:rPr dirty="0"/>
              <a:t>6.</a:t>
            </a:r>
            <a:r>
              <a:rPr dirty="0" spc="-5"/>
              <a:t> </a:t>
            </a:r>
            <a:r>
              <a:rPr dirty="0"/>
              <a:t>De</a:t>
            </a:r>
            <a:r>
              <a:rPr dirty="0" spc="-5"/>
              <a:t>plo</a:t>
            </a:r>
            <a:r>
              <a:rPr dirty="0"/>
              <a:t>y	</a:t>
            </a:r>
            <a:r>
              <a:rPr dirty="0" spc="-5"/>
              <a:t>t</a:t>
            </a:r>
            <a:r>
              <a:rPr dirty="0"/>
              <a:t>o</a:t>
            </a:r>
            <a:r>
              <a:rPr dirty="0" spc="-5"/>
              <a:t> oth</a:t>
            </a:r>
            <a:r>
              <a:rPr dirty="0"/>
              <a:t>er	server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  <p:sp>
        <p:nvSpPr>
          <p:cNvPr id="3" name="object 3"/>
          <p:cNvSpPr txBox="1"/>
          <p:nvPr/>
        </p:nvSpPr>
        <p:spPr>
          <a:xfrm>
            <a:off x="2057400" y="1391919"/>
            <a:ext cx="8898255" cy="3822700"/>
          </a:xfrm>
          <a:prstGeom prst="rect">
            <a:avLst/>
          </a:prstGeom>
        </p:spPr>
        <p:txBody>
          <a:bodyPr wrap="square" lIns="0" tIns="11938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940"/>
              </a:spcBef>
              <a:tabLst>
                <a:tab pos="1526540" algn="l"/>
                <a:tab pos="5542915" algn="l"/>
                <a:tab pos="6150610" algn="l"/>
              </a:tabLst>
            </a:pPr>
            <a:r>
              <a:rPr dirty="0" sz="4300" spc="-55">
                <a:latin typeface="Arial"/>
                <a:cs typeface="Arial"/>
              </a:rPr>
              <a:t>Try</a:t>
            </a:r>
            <a:r>
              <a:rPr dirty="0" sz="4300" spc="-5">
                <a:latin typeface="Arial"/>
                <a:cs typeface="Arial"/>
              </a:rPr>
              <a:t> to	</a:t>
            </a:r>
            <a:r>
              <a:rPr dirty="0" sz="4300">
                <a:latin typeface="Arial"/>
                <a:cs typeface="Arial"/>
              </a:rPr>
              <a:t>deploy </a:t>
            </a:r>
            <a:r>
              <a:rPr dirty="0" sz="4300" spc="-55">
                <a:latin typeface="Arial"/>
                <a:cs typeface="Arial"/>
              </a:rPr>
              <a:t>WAR</a:t>
            </a:r>
            <a:r>
              <a:rPr dirty="0" sz="4300" spc="10">
                <a:latin typeface="Arial"/>
                <a:cs typeface="Arial"/>
              </a:rPr>
              <a:t> </a:t>
            </a:r>
            <a:r>
              <a:rPr dirty="0" sz="4300" spc="-5">
                <a:latin typeface="Arial"/>
                <a:cs typeface="Arial"/>
              </a:rPr>
              <a:t>file	to	</a:t>
            </a:r>
            <a:r>
              <a:rPr dirty="0" sz="4300" spc="-10">
                <a:latin typeface="Arial"/>
                <a:cs typeface="Arial"/>
              </a:rPr>
              <a:t>WebServer</a:t>
            </a:r>
            <a:endParaRPr sz="4300">
              <a:latin typeface="Arial"/>
              <a:cs typeface="Arial"/>
            </a:endParaRPr>
          </a:p>
          <a:p>
            <a:pPr algn="ctr" marL="5080">
              <a:lnSpc>
                <a:spcPct val="100000"/>
              </a:lnSpc>
              <a:spcBef>
                <a:spcPts val="840"/>
              </a:spcBef>
            </a:pPr>
            <a:r>
              <a:rPr dirty="0" sz="4300" spc="-5" b="1">
                <a:latin typeface="Arial"/>
                <a:cs typeface="Arial"/>
              </a:rPr>
              <a:t>Apache</a:t>
            </a:r>
            <a:r>
              <a:rPr dirty="0" sz="4300" spc="-45" b="1">
                <a:latin typeface="Arial"/>
                <a:cs typeface="Arial"/>
              </a:rPr>
              <a:t> </a:t>
            </a:r>
            <a:r>
              <a:rPr dirty="0" sz="4300" spc="-55" b="1">
                <a:latin typeface="Arial"/>
                <a:cs typeface="Arial"/>
              </a:rPr>
              <a:t>Tomcat</a:t>
            </a:r>
            <a:endParaRPr sz="4300">
              <a:latin typeface="Arial"/>
              <a:cs typeface="Arial"/>
            </a:endParaRPr>
          </a:p>
          <a:p>
            <a:pPr algn="ctr" marR="11430">
              <a:lnSpc>
                <a:spcPct val="100000"/>
              </a:lnSpc>
              <a:spcBef>
                <a:spcPts val="840"/>
              </a:spcBef>
            </a:pPr>
            <a:r>
              <a:rPr dirty="0" sz="4300">
                <a:latin typeface="Arial"/>
                <a:cs typeface="Arial"/>
              </a:rPr>
              <a:t>JBoss</a:t>
            </a:r>
            <a:endParaRPr sz="4300">
              <a:latin typeface="Arial"/>
              <a:cs typeface="Arial"/>
            </a:endParaRPr>
          </a:p>
          <a:p>
            <a:pPr algn="ctr" marL="2489200" marR="2494915">
              <a:lnSpc>
                <a:spcPts val="6000"/>
              </a:lnSpc>
              <a:spcBef>
                <a:spcPts val="40"/>
              </a:spcBef>
              <a:tabLst>
                <a:tab pos="3611245" algn="l"/>
              </a:tabLst>
            </a:pPr>
            <a:r>
              <a:rPr dirty="0" sz="4300" spc="-5">
                <a:latin typeface="Arial"/>
                <a:cs typeface="Arial"/>
              </a:rPr>
              <a:t>I</a:t>
            </a:r>
            <a:r>
              <a:rPr dirty="0" sz="4300">
                <a:latin typeface="Arial"/>
                <a:cs typeface="Arial"/>
              </a:rPr>
              <a:t>BM	</a:t>
            </a:r>
            <a:r>
              <a:rPr dirty="0" sz="4300" spc="-80">
                <a:latin typeface="Arial"/>
                <a:cs typeface="Arial"/>
              </a:rPr>
              <a:t>W</a:t>
            </a:r>
            <a:r>
              <a:rPr dirty="0" sz="4300">
                <a:latin typeface="Arial"/>
                <a:cs typeface="Arial"/>
              </a:rPr>
              <a:t>ebsphere  </a:t>
            </a:r>
            <a:r>
              <a:rPr dirty="0" sz="4300" spc="-30">
                <a:latin typeface="Arial"/>
                <a:cs typeface="Arial"/>
              </a:rPr>
              <a:t>Web</a:t>
            </a:r>
            <a:r>
              <a:rPr dirty="0" sz="4300" spc="-15">
                <a:latin typeface="Arial"/>
                <a:cs typeface="Arial"/>
              </a:rPr>
              <a:t> </a:t>
            </a:r>
            <a:r>
              <a:rPr dirty="0" sz="4300" spc="-5">
                <a:latin typeface="Arial"/>
                <a:cs typeface="Arial"/>
              </a:rPr>
              <a:t>Logic</a:t>
            </a:r>
            <a:endParaRPr sz="43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27200" y="139700"/>
            <a:ext cx="9556750" cy="1000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851910" algn="l"/>
                <a:tab pos="7101840" algn="l"/>
              </a:tabLst>
            </a:pPr>
            <a:r>
              <a:rPr dirty="0"/>
              <a:t>6.</a:t>
            </a:r>
            <a:r>
              <a:rPr dirty="0" spc="-5"/>
              <a:t> </a:t>
            </a:r>
            <a:r>
              <a:rPr dirty="0"/>
              <a:t>De</a:t>
            </a:r>
            <a:r>
              <a:rPr dirty="0" spc="-5"/>
              <a:t>plo</a:t>
            </a:r>
            <a:r>
              <a:rPr dirty="0"/>
              <a:t>y	</a:t>
            </a:r>
            <a:r>
              <a:rPr dirty="0" spc="-5"/>
              <a:t>t</a:t>
            </a:r>
            <a:r>
              <a:rPr dirty="0"/>
              <a:t>o</a:t>
            </a:r>
            <a:r>
              <a:rPr dirty="0" spc="-5"/>
              <a:t> oth</a:t>
            </a:r>
            <a:r>
              <a:rPr dirty="0"/>
              <a:t>er	server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72959" y="4019915"/>
            <a:ext cx="3288029" cy="1614805"/>
            <a:chOff x="472959" y="4019915"/>
            <a:chExt cx="3288029" cy="161480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2959" y="4019915"/>
              <a:ext cx="3287735" cy="161419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1059" y="4070714"/>
              <a:ext cx="3186135" cy="1512597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511059" y="4070714"/>
              <a:ext cx="3186430" cy="1513205"/>
            </a:xfrm>
            <a:custGeom>
              <a:avLst/>
              <a:gdLst/>
              <a:ahLst/>
              <a:cxnLst/>
              <a:rect l="l" t="t" r="r" b="b"/>
              <a:pathLst>
                <a:path w="3186429" h="1513204">
                  <a:moveTo>
                    <a:pt x="2894925" y="0"/>
                  </a:moveTo>
                  <a:lnTo>
                    <a:pt x="292505" y="0"/>
                  </a:lnTo>
                  <a:lnTo>
                    <a:pt x="236162" y="222"/>
                  </a:lnTo>
                  <a:lnTo>
                    <a:pt x="191494" y="1783"/>
                  </a:lnTo>
                  <a:lnTo>
                    <a:pt x="120299" y="14270"/>
                  </a:lnTo>
                  <a:lnTo>
                    <a:pt x="85466" y="31474"/>
                  </a:lnTo>
                  <a:lnTo>
                    <a:pt x="55532" y="55532"/>
                  </a:lnTo>
                  <a:lnTo>
                    <a:pt x="31474" y="85466"/>
                  </a:lnTo>
                  <a:lnTo>
                    <a:pt x="14270" y="120299"/>
                  </a:lnTo>
                  <a:lnTo>
                    <a:pt x="1778" y="191494"/>
                  </a:lnTo>
                  <a:lnTo>
                    <a:pt x="222" y="235616"/>
                  </a:lnTo>
                  <a:lnTo>
                    <a:pt x="0" y="291211"/>
                  </a:lnTo>
                  <a:lnTo>
                    <a:pt x="5" y="1221386"/>
                  </a:lnTo>
                  <a:lnTo>
                    <a:pt x="222" y="1276434"/>
                  </a:lnTo>
                  <a:lnTo>
                    <a:pt x="1783" y="1321102"/>
                  </a:lnTo>
                  <a:lnTo>
                    <a:pt x="14270" y="1392297"/>
                  </a:lnTo>
                  <a:lnTo>
                    <a:pt x="31474" y="1427131"/>
                  </a:lnTo>
                  <a:lnTo>
                    <a:pt x="55532" y="1457065"/>
                  </a:lnTo>
                  <a:lnTo>
                    <a:pt x="85466" y="1481123"/>
                  </a:lnTo>
                  <a:lnTo>
                    <a:pt x="120299" y="1498326"/>
                  </a:lnTo>
                  <a:lnTo>
                    <a:pt x="191332" y="1510814"/>
                  </a:lnTo>
                  <a:lnTo>
                    <a:pt x="235615" y="1512374"/>
                  </a:lnTo>
                  <a:lnTo>
                    <a:pt x="291210" y="1512597"/>
                  </a:lnTo>
                  <a:lnTo>
                    <a:pt x="2893630" y="1512597"/>
                  </a:lnTo>
                  <a:lnTo>
                    <a:pt x="2949973" y="1512374"/>
                  </a:lnTo>
                  <a:lnTo>
                    <a:pt x="2994641" y="1510814"/>
                  </a:lnTo>
                  <a:lnTo>
                    <a:pt x="3065835" y="1498326"/>
                  </a:lnTo>
                  <a:lnTo>
                    <a:pt x="3100669" y="1481123"/>
                  </a:lnTo>
                  <a:lnTo>
                    <a:pt x="3130604" y="1457065"/>
                  </a:lnTo>
                  <a:lnTo>
                    <a:pt x="3154661" y="1427131"/>
                  </a:lnTo>
                  <a:lnTo>
                    <a:pt x="3171865" y="1392297"/>
                  </a:lnTo>
                  <a:lnTo>
                    <a:pt x="3184357" y="1321102"/>
                  </a:lnTo>
                  <a:lnTo>
                    <a:pt x="3185912" y="1276981"/>
                  </a:lnTo>
                  <a:lnTo>
                    <a:pt x="3186135" y="1221386"/>
                  </a:lnTo>
                  <a:lnTo>
                    <a:pt x="3186130" y="291211"/>
                  </a:lnTo>
                  <a:lnTo>
                    <a:pt x="3185912" y="236162"/>
                  </a:lnTo>
                  <a:lnTo>
                    <a:pt x="3184351" y="191494"/>
                  </a:lnTo>
                  <a:lnTo>
                    <a:pt x="3171865" y="120299"/>
                  </a:lnTo>
                  <a:lnTo>
                    <a:pt x="3154661" y="85466"/>
                  </a:lnTo>
                  <a:lnTo>
                    <a:pt x="3130604" y="55532"/>
                  </a:lnTo>
                  <a:lnTo>
                    <a:pt x="3100669" y="31474"/>
                  </a:lnTo>
                  <a:lnTo>
                    <a:pt x="3065835" y="14270"/>
                  </a:lnTo>
                  <a:lnTo>
                    <a:pt x="2994803" y="1783"/>
                  </a:lnTo>
                  <a:lnTo>
                    <a:pt x="2950519" y="222"/>
                  </a:lnTo>
                  <a:lnTo>
                    <a:pt x="2894925" y="0"/>
                  </a:lnTo>
                  <a:close/>
                </a:path>
              </a:pathLst>
            </a:custGeom>
            <a:solidFill>
              <a:srgbClr val="00D026">
                <a:alpha val="50000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/>
          <p:nvPr/>
        </p:nvSpPr>
        <p:spPr>
          <a:xfrm>
            <a:off x="787400" y="4254500"/>
            <a:ext cx="2625090" cy="1107440"/>
          </a:xfrm>
          <a:prstGeom prst="rect">
            <a:avLst/>
          </a:prstGeom>
        </p:spPr>
        <p:txBody>
          <a:bodyPr wrap="square" lIns="0" tIns="40640" rIns="0" bIns="0" rtlCol="0" vert="horz">
            <a:spAutoFit/>
          </a:bodyPr>
          <a:lstStyle/>
          <a:p>
            <a:pPr marL="1028700" marR="5080" indent="-1016000">
              <a:lnSpc>
                <a:spcPts val="4200"/>
              </a:lnSpc>
              <a:spcBef>
                <a:spcPts val="320"/>
              </a:spcBef>
            </a:pPr>
            <a:r>
              <a:rPr dirty="0" sz="3600" spc="-5">
                <a:solidFill>
                  <a:srgbClr val="FFFFFF"/>
                </a:solidFill>
                <a:latin typeface="Arial"/>
                <a:cs typeface="Arial"/>
              </a:rPr>
              <a:t>Artifact</a:t>
            </a:r>
            <a:r>
              <a:rPr dirty="0" sz="3600" spc="-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600" spc="-45">
                <a:solidFill>
                  <a:srgbClr val="FFFFFF"/>
                </a:solidFill>
                <a:latin typeface="Arial"/>
                <a:cs typeface="Arial"/>
              </a:rPr>
              <a:t>WAR </a:t>
            </a:r>
            <a:r>
              <a:rPr dirty="0" sz="3600" spc="-9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600" spc="-5">
                <a:solidFill>
                  <a:srgbClr val="FFFFFF"/>
                </a:solidFill>
                <a:latin typeface="Arial"/>
                <a:cs typeface="Arial"/>
              </a:rPr>
              <a:t>file</a:t>
            </a:r>
            <a:endParaRPr sz="3600"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4960835" y="4058015"/>
            <a:ext cx="3173095" cy="1589405"/>
            <a:chOff x="4960835" y="4058015"/>
            <a:chExt cx="3173095" cy="1589405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960835" y="4058015"/>
              <a:ext cx="3172733" cy="1588796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998935" y="4070714"/>
              <a:ext cx="3096531" cy="1512597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4998935" y="4070714"/>
              <a:ext cx="3096895" cy="1513205"/>
            </a:xfrm>
            <a:custGeom>
              <a:avLst/>
              <a:gdLst/>
              <a:ahLst/>
              <a:cxnLst/>
              <a:rect l="l" t="t" r="r" b="b"/>
              <a:pathLst>
                <a:path w="3096895" h="1513204">
                  <a:moveTo>
                    <a:pt x="2805322" y="0"/>
                  </a:moveTo>
                  <a:lnTo>
                    <a:pt x="292505" y="0"/>
                  </a:lnTo>
                  <a:lnTo>
                    <a:pt x="236161" y="222"/>
                  </a:lnTo>
                  <a:lnTo>
                    <a:pt x="191494" y="1783"/>
                  </a:lnTo>
                  <a:lnTo>
                    <a:pt x="120299" y="14270"/>
                  </a:lnTo>
                  <a:lnTo>
                    <a:pt x="85465" y="31474"/>
                  </a:lnTo>
                  <a:lnTo>
                    <a:pt x="55531" y="55532"/>
                  </a:lnTo>
                  <a:lnTo>
                    <a:pt x="31474" y="85466"/>
                  </a:lnTo>
                  <a:lnTo>
                    <a:pt x="14269" y="120299"/>
                  </a:lnTo>
                  <a:lnTo>
                    <a:pt x="1778" y="191494"/>
                  </a:lnTo>
                  <a:lnTo>
                    <a:pt x="222" y="235616"/>
                  </a:lnTo>
                  <a:lnTo>
                    <a:pt x="0" y="291211"/>
                  </a:lnTo>
                  <a:lnTo>
                    <a:pt x="5" y="1221386"/>
                  </a:lnTo>
                  <a:lnTo>
                    <a:pt x="222" y="1276434"/>
                  </a:lnTo>
                  <a:lnTo>
                    <a:pt x="1783" y="1321102"/>
                  </a:lnTo>
                  <a:lnTo>
                    <a:pt x="14269" y="1392297"/>
                  </a:lnTo>
                  <a:lnTo>
                    <a:pt x="31474" y="1427131"/>
                  </a:lnTo>
                  <a:lnTo>
                    <a:pt x="55531" y="1457065"/>
                  </a:lnTo>
                  <a:lnTo>
                    <a:pt x="85465" y="1481123"/>
                  </a:lnTo>
                  <a:lnTo>
                    <a:pt x="120299" y="1498326"/>
                  </a:lnTo>
                  <a:lnTo>
                    <a:pt x="191332" y="1510814"/>
                  </a:lnTo>
                  <a:lnTo>
                    <a:pt x="235615" y="1512374"/>
                  </a:lnTo>
                  <a:lnTo>
                    <a:pt x="291209" y="1512597"/>
                  </a:lnTo>
                  <a:lnTo>
                    <a:pt x="2804026" y="1512597"/>
                  </a:lnTo>
                  <a:lnTo>
                    <a:pt x="2860369" y="1512374"/>
                  </a:lnTo>
                  <a:lnTo>
                    <a:pt x="2905037" y="1510814"/>
                  </a:lnTo>
                  <a:lnTo>
                    <a:pt x="2976232" y="1498326"/>
                  </a:lnTo>
                  <a:lnTo>
                    <a:pt x="3011066" y="1481123"/>
                  </a:lnTo>
                  <a:lnTo>
                    <a:pt x="3041000" y="1457065"/>
                  </a:lnTo>
                  <a:lnTo>
                    <a:pt x="3065057" y="1427131"/>
                  </a:lnTo>
                  <a:lnTo>
                    <a:pt x="3082262" y="1392297"/>
                  </a:lnTo>
                  <a:lnTo>
                    <a:pt x="3094753" y="1321102"/>
                  </a:lnTo>
                  <a:lnTo>
                    <a:pt x="3096308" y="1276981"/>
                  </a:lnTo>
                  <a:lnTo>
                    <a:pt x="3096531" y="1221386"/>
                  </a:lnTo>
                  <a:lnTo>
                    <a:pt x="3096526" y="291211"/>
                  </a:lnTo>
                  <a:lnTo>
                    <a:pt x="3096308" y="236162"/>
                  </a:lnTo>
                  <a:lnTo>
                    <a:pt x="3094748" y="191494"/>
                  </a:lnTo>
                  <a:lnTo>
                    <a:pt x="3082262" y="120299"/>
                  </a:lnTo>
                  <a:lnTo>
                    <a:pt x="3065057" y="85466"/>
                  </a:lnTo>
                  <a:lnTo>
                    <a:pt x="3041000" y="55532"/>
                  </a:lnTo>
                  <a:lnTo>
                    <a:pt x="3011066" y="31474"/>
                  </a:lnTo>
                  <a:lnTo>
                    <a:pt x="2976232" y="14270"/>
                  </a:lnTo>
                  <a:lnTo>
                    <a:pt x="2905199" y="1783"/>
                  </a:lnTo>
                  <a:lnTo>
                    <a:pt x="2860916" y="222"/>
                  </a:lnTo>
                  <a:lnTo>
                    <a:pt x="2805322" y="0"/>
                  </a:lnTo>
                  <a:close/>
                </a:path>
              </a:pathLst>
            </a:custGeom>
            <a:solidFill>
              <a:srgbClr val="FF2A06">
                <a:alpha val="500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702300" y="4292600"/>
              <a:ext cx="1676400" cy="46990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778500" y="4864100"/>
              <a:ext cx="1574800" cy="469900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5740400" y="4178300"/>
            <a:ext cx="1606550" cy="1206500"/>
          </a:xfrm>
          <a:prstGeom prst="rect">
            <a:avLst/>
          </a:prstGeom>
        </p:spPr>
        <p:txBody>
          <a:bodyPr wrap="square" lIns="0" tIns="63500" rIns="0" bIns="0" rtlCol="0" vert="horz">
            <a:spAutoFit/>
          </a:bodyPr>
          <a:lstStyle/>
          <a:p>
            <a:pPr marL="63500" marR="5080" indent="-50800">
              <a:lnSpc>
                <a:spcPts val="4500"/>
              </a:lnSpc>
              <a:spcBef>
                <a:spcPts val="500"/>
              </a:spcBef>
            </a:pPr>
            <a:r>
              <a:rPr dirty="0" sz="4000">
                <a:solidFill>
                  <a:srgbClr val="FFFFFF"/>
                </a:solidFill>
                <a:latin typeface="Arial"/>
                <a:cs typeface="Arial"/>
              </a:rPr>
              <a:t>Ar</a:t>
            </a:r>
            <a:r>
              <a:rPr dirty="0" sz="4000" spc="-5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400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4000" spc="-5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dirty="0" sz="4000">
                <a:solidFill>
                  <a:srgbClr val="FFFFFF"/>
                </a:solidFill>
                <a:latin typeface="Arial"/>
                <a:cs typeface="Arial"/>
              </a:rPr>
              <a:t>act  </a:t>
            </a:r>
            <a:r>
              <a:rPr dirty="0" sz="4000">
                <a:solidFill>
                  <a:srgbClr val="FFFFFF"/>
                </a:solidFill>
                <a:latin typeface="Arial"/>
                <a:cs typeface="Arial"/>
              </a:rPr>
              <a:t>Server</a:t>
            </a:r>
            <a:endParaRPr sz="4000">
              <a:latin typeface="Arial"/>
              <a:cs typeface="Arial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3763686" y="4019915"/>
            <a:ext cx="8794115" cy="1614805"/>
            <a:chOff x="3763686" y="4019915"/>
            <a:chExt cx="8794115" cy="1614805"/>
          </a:xfrm>
        </p:grpSpPr>
        <p:sp>
          <p:nvSpPr>
            <p:cNvPr id="16" name="object 16"/>
            <p:cNvSpPr/>
            <p:nvPr/>
          </p:nvSpPr>
          <p:spPr>
            <a:xfrm>
              <a:off x="3795436" y="4827013"/>
              <a:ext cx="929005" cy="0"/>
            </a:xfrm>
            <a:custGeom>
              <a:avLst/>
              <a:gdLst/>
              <a:ahLst/>
              <a:cxnLst/>
              <a:rect l="l" t="t" r="r" b="b"/>
              <a:pathLst>
                <a:path w="929004" h="0">
                  <a:moveTo>
                    <a:pt x="0" y="0"/>
                  </a:moveTo>
                  <a:lnTo>
                    <a:pt x="896976" y="0"/>
                  </a:lnTo>
                  <a:lnTo>
                    <a:pt x="928726" y="0"/>
                  </a:lnTo>
                </a:path>
              </a:pathLst>
            </a:custGeom>
            <a:ln w="635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4692413" y="4697473"/>
              <a:ext cx="259079" cy="259079"/>
            </a:xfrm>
            <a:custGeom>
              <a:avLst/>
              <a:gdLst/>
              <a:ahLst/>
              <a:cxnLst/>
              <a:rect l="l" t="t" r="r" b="b"/>
              <a:pathLst>
                <a:path w="259079" h="259079">
                  <a:moveTo>
                    <a:pt x="0" y="0"/>
                  </a:moveTo>
                  <a:lnTo>
                    <a:pt x="0" y="259080"/>
                  </a:lnTo>
                  <a:lnTo>
                    <a:pt x="259079" y="1295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8" name="object 1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359107" y="4019915"/>
              <a:ext cx="3198133" cy="1614196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397207" y="4070714"/>
              <a:ext cx="3096533" cy="1512597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9397207" y="4070714"/>
              <a:ext cx="3096895" cy="1513205"/>
            </a:xfrm>
            <a:custGeom>
              <a:avLst/>
              <a:gdLst/>
              <a:ahLst/>
              <a:cxnLst/>
              <a:rect l="l" t="t" r="r" b="b"/>
              <a:pathLst>
                <a:path w="3096895" h="1513204">
                  <a:moveTo>
                    <a:pt x="2805322" y="0"/>
                  </a:moveTo>
                  <a:lnTo>
                    <a:pt x="292505" y="0"/>
                  </a:lnTo>
                  <a:lnTo>
                    <a:pt x="236162" y="222"/>
                  </a:lnTo>
                  <a:lnTo>
                    <a:pt x="191494" y="1783"/>
                  </a:lnTo>
                  <a:lnTo>
                    <a:pt x="120299" y="14270"/>
                  </a:lnTo>
                  <a:lnTo>
                    <a:pt x="85466" y="31474"/>
                  </a:lnTo>
                  <a:lnTo>
                    <a:pt x="55532" y="55532"/>
                  </a:lnTo>
                  <a:lnTo>
                    <a:pt x="31474" y="85466"/>
                  </a:lnTo>
                  <a:lnTo>
                    <a:pt x="14270" y="120299"/>
                  </a:lnTo>
                  <a:lnTo>
                    <a:pt x="1778" y="191494"/>
                  </a:lnTo>
                  <a:lnTo>
                    <a:pt x="222" y="235616"/>
                  </a:lnTo>
                  <a:lnTo>
                    <a:pt x="0" y="291211"/>
                  </a:lnTo>
                  <a:lnTo>
                    <a:pt x="5" y="1221386"/>
                  </a:lnTo>
                  <a:lnTo>
                    <a:pt x="222" y="1276434"/>
                  </a:lnTo>
                  <a:lnTo>
                    <a:pt x="1783" y="1321102"/>
                  </a:lnTo>
                  <a:lnTo>
                    <a:pt x="14270" y="1392297"/>
                  </a:lnTo>
                  <a:lnTo>
                    <a:pt x="31474" y="1427131"/>
                  </a:lnTo>
                  <a:lnTo>
                    <a:pt x="55532" y="1457065"/>
                  </a:lnTo>
                  <a:lnTo>
                    <a:pt x="85466" y="1481123"/>
                  </a:lnTo>
                  <a:lnTo>
                    <a:pt x="120299" y="1498326"/>
                  </a:lnTo>
                  <a:lnTo>
                    <a:pt x="191332" y="1510814"/>
                  </a:lnTo>
                  <a:lnTo>
                    <a:pt x="235616" y="1512374"/>
                  </a:lnTo>
                  <a:lnTo>
                    <a:pt x="291211" y="1512597"/>
                  </a:lnTo>
                  <a:lnTo>
                    <a:pt x="2804027" y="1512597"/>
                  </a:lnTo>
                  <a:lnTo>
                    <a:pt x="2860370" y="1512374"/>
                  </a:lnTo>
                  <a:lnTo>
                    <a:pt x="2905038" y="1510814"/>
                  </a:lnTo>
                  <a:lnTo>
                    <a:pt x="2976233" y="1498326"/>
                  </a:lnTo>
                  <a:lnTo>
                    <a:pt x="3011066" y="1481123"/>
                  </a:lnTo>
                  <a:lnTo>
                    <a:pt x="3041000" y="1457065"/>
                  </a:lnTo>
                  <a:lnTo>
                    <a:pt x="3065058" y="1427131"/>
                  </a:lnTo>
                  <a:lnTo>
                    <a:pt x="3082262" y="1392297"/>
                  </a:lnTo>
                  <a:lnTo>
                    <a:pt x="3094754" y="1321102"/>
                  </a:lnTo>
                  <a:lnTo>
                    <a:pt x="3096310" y="1276981"/>
                  </a:lnTo>
                  <a:lnTo>
                    <a:pt x="3096533" y="1221386"/>
                  </a:lnTo>
                  <a:lnTo>
                    <a:pt x="3096527" y="291211"/>
                  </a:lnTo>
                  <a:lnTo>
                    <a:pt x="3096310" y="236162"/>
                  </a:lnTo>
                  <a:lnTo>
                    <a:pt x="3094749" y="191494"/>
                  </a:lnTo>
                  <a:lnTo>
                    <a:pt x="3082262" y="120299"/>
                  </a:lnTo>
                  <a:lnTo>
                    <a:pt x="3065058" y="85466"/>
                  </a:lnTo>
                  <a:lnTo>
                    <a:pt x="3041000" y="55532"/>
                  </a:lnTo>
                  <a:lnTo>
                    <a:pt x="3011066" y="31474"/>
                  </a:lnTo>
                  <a:lnTo>
                    <a:pt x="2976233" y="14270"/>
                  </a:lnTo>
                  <a:lnTo>
                    <a:pt x="2905200" y="1783"/>
                  </a:lnTo>
                  <a:lnTo>
                    <a:pt x="2860916" y="222"/>
                  </a:lnTo>
                  <a:lnTo>
                    <a:pt x="2805322" y="0"/>
                  </a:lnTo>
                  <a:close/>
                </a:path>
              </a:pathLst>
            </a:custGeom>
            <a:solidFill>
              <a:srgbClr val="00D026">
                <a:alpha val="50000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1" name="object 21"/>
          <p:cNvSpPr txBox="1"/>
          <p:nvPr/>
        </p:nvSpPr>
        <p:spPr>
          <a:xfrm>
            <a:off x="9969500" y="4254500"/>
            <a:ext cx="1957070" cy="1107440"/>
          </a:xfrm>
          <a:prstGeom prst="rect">
            <a:avLst/>
          </a:prstGeom>
        </p:spPr>
        <p:txBody>
          <a:bodyPr wrap="square" lIns="0" tIns="40640" rIns="0" bIns="0" rtlCol="0" vert="horz">
            <a:spAutoFit/>
          </a:bodyPr>
          <a:lstStyle/>
          <a:p>
            <a:pPr marL="304800" marR="5080" indent="-292100">
              <a:lnSpc>
                <a:spcPts val="4200"/>
              </a:lnSpc>
              <a:spcBef>
                <a:spcPts val="320"/>
              </a:spcBef>
            </a:pPr>
            <a:r>
              <a:rPr dirty="0" sz="3600">
                <a:solidFill>
                  <a:srgbClr val="FFFFFF"/>
                </a:solidFill>
                <a:latin typeface="Arial"/>
                <a:cs typeface="Arial"/>
              </a:rPr>
              <a:t>Deploy</a:t>
            </a:r>
            <a:r>
              <a:rPr dirty="0" sz="3600" spc="-10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600" spc="-5">
                <a:solidFill>
                  <a:srgbClr val="FFFFFF"/>
                </a:solidFill>
                <a:latin typeface="Arial"/>
                <a:cs typeface="Arial"/>
              </a:rPr>
              <a:t>to </a:t>
            </a:r>
            <a:r>
              <a:rPr dirty="0" sz="3600" spc="-9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600">
                <a:solidFill>
                  <a:srgbClr val="FFFFFF"/>
                </a:solidFill>
                <a:latin typeface="Arial"/>
                <a:cs typeface="Arial"/>
              </a:rPr>
              <a:t>Server</a:t>
            </a:r>
            <a:endParaRPr sz="3600">
              <a:latin typeface="Arial"/>
              <a:cs typeface="Arial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8168309" y="3431621"/>
            <a:ext cx="1188085" cy="1525270"/>
            <a:chOff x="8168309" y="3431621"/>
            <a:chExt cx="1188085" cy="1525270"/>
          </a:xfrm>
        </p:grpSpPr>
        <p:sp>
          <p:nvSpPr>
            <p:cNvPr id="23" name="object 23"/>
            <p:cNvSpPr/>
            <p:nvPr/>
          </p:nvSpPr>
          <p:spPr>
            <a:xfrm>
              <a:off x="8395639" y="4827013"/>
              <a:ext cx="929005" cy="0"/>
            </a:xfrm>
            <a:custGeom>
              <a:avLst/>
              <a:gdLst/>
              <a:ahLst/>
              <a:cxnLst/>
              <a:rect l="l" t="t" r="r" b="b"/>
              <a:pathLst>
                <a:path w="929004" h="0">
                  <a:moveTo>
                    <a:pt x="0" y="0"/>
                  </a:moveTo>
                  <a:lnTo>
                    <a:pt x="31750" y="0"/>
                  </a:lnTo>
                  <a:lnTo>
                    <a:pt x="928726" y="0"/>
                  </a:lnTo>
                </a:path>
              </a:pathLst>
            </a:custGeom>
            <a:ln w="635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8168309" y="4697473"/>
              <a:ext cx="259079" cy="259079"/>
            </a:xfrm>
            <a:custGeom>
              <a:avLst/>
              <a:gdLst/>
              <a:ahLst/>
              <a:cxnLst/>
              <a:rect l="l" t="t" r="r" b="b"/>
              <a:pathLst>
                <a:path w="259079" h="259079">
                  <a:moveTo>
                    <a:pt x="259079" y="0"/>
                  </a:moveTo>
                  <a:lnTo>
                    <a:pt x="0" y="129539"/>
                  </a:lnTo>
                  <a:lnTo>
                    <a:pt x="259079" y="259080"/>
                  </a:lnTo>
                  <a:lnTo>
                    <a:pt x="25907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8259708" y="3457021"/>
              <a:ext cx="973455" cy="959485"/>
            </a:xfrm>
            <a:custGeom>
              <a:avLst/>
              <a:gdLst/>
              <a:ahLst/>
              <a:cxnLst/>
              <a:rect l="l" t="t" r="r" b="b"/>
              <a:pathLst>
                <a:path w="973454" h="959485">
                  <a:moveTo>
                    <a:pt x="830729" y="140166"/>
                  </a:moveTo>
                  <a:lnTo>
                    <a:pt x="864134" y="176637"/>
                  </a:lnTo>
                  <a:lnTo>
                    <a:pt x="893086" y="215499"/>
                  </a:lnTo>
                  <a:lnTo>
                    <a:pt x="917583" y="256408"/>
                  </a:lnTo>
                  <a:lnTo>
                    <a:pt x="937627" y="299025"/>
                  </a:lnTo>
                  <a:lnTo>
                    <a:pt x="953216" y="343007"/>
                  </a:lnTo>
                  <a:lnTo>
                    <a:pt x="964351" y="388013"/>
                  </a:lnTo>
                  <a:lnTo>
                    <a:pt x="971032" y="433702"/>
                  </a:lnTo>
                  <a:lnTo>
                    <a:pt x="973259" y="479732"/>
                  </a:lnTo>
                  <a:lnTo>
                    <a:pt x="971032" y="525762"/>
                  </a:lnTo>
                  <a:lnTo>
                    <a:pt x="964351" y="571451"/>
                  </a:lnTo>
                  <a:lnTo>
                    <a:pt x="953216" y="616457"/>
                  </a:lnTo>
                  <a:lnTo>
                    <a:pt x="937627" y="660439"/>
                  </a:lnTo>
                  <a:lnTo>
                    <a:pt x="917583" y="703055"/>
                  </a:lnTo>
                  <a:lnTo>
                    <a:pt x="893086" y="743965"/>
                  </a:lnTo>
                  <a:lnTo>
                    <a:pt x="864134" y="782826"/>
                  </a:lnTo>
                  <a:lnTo>
                    <a:pt x="830729" y="819298"/>
                  </a:lnTo>
                  <a:lnTo>
                    <a:pt x="796014" y="850446"/>
                  </a:lnTo>
                  <a:lnTo>
                    <a:pt x="759137" y="877700"/>
                  </a:lnTo>
                  <a:lnTo>
                    <a:pt x="720385" y="901061"/>
                  </a:lnTo>
                  <a:lnTo>
                    <a:pt x="680047" y="920529"/>
                  </a:lnTo>
                  <a:lnTo>
                    <a:pt x="638411" y="936103"/>
                  </a:lnTo>
                  <a:lnTo>
                    <a:pt x="595766" y="947783"/>
                  </a:lnTo>
                  <a:lnTo>
                    <a:pt x="552400" y="955570"/>
                  </a:lnTo>
                  <a:lnTo>
                    <a:pt x="508601" y="959464"/>
                  </a:lnTo>
                  <a:lnTo>
                    <a:pt x="464658" y="959464"/>
                  </a:lnTo>
                  <a:lnTo>
                    <a:pt x="420859" y="955570"/>
                  </a:lnTo>
                  <a:lnTo>
                    <a:pt x="377493" y="947783"/>
                  </a:lnTo>
                  <a:lnTo>
                    <a:pt x="334847" y="936103"/>
                  </a:lnTo>
                  <a:lnTo>
                    <a:pt x="293212" y="920529"/>
                  </a:lnTo>
                  <a:lnTo>
                    <a:pt x="252873" y="901061"/>
                  </a:lnTo>
                  <a:lnTo>
                    <a:pt x="214122" y="877700"/>
                  </a:lnTo>
                  <a:lnTo>
                    <a:pt x="177244" y="850446"/>
                  </a:lnTo>
                  <a:lnTo>
                    <a:pt x="142530" y="819298"/>
                  </a:lnTo>
                  <a:lnTo>
                    <a:pt x="109124" y="782826"/>
                  </a:lnTo>
                  <a:lnTo>
                    <a:pt x="80173" y="743965"/>
                  </a:lnTo>
                  <a:lnTo>
                    <a:pt x="55676" y="703055"/>
                  </a:lnTo>
                  <a:lnTo>
                    <a:pt x="35632" y="660439"/>
                  </a:lnTo>
                  <a:lnTo>
                    <a:pt x="20043" y="616457"/>
                  </a:lnTo>
                  <a:lnTo>
                    <a:pt x="8908" y="571451"/>
                  </a:lnTo>
                  <a:lnTo>
                    <a:pt x="2227" y="525762"/>
                  </a:lnTo>
                  <a:lnTo>
                    <a:pt x="0" y="479732"/>
                  </a:lnTo>
                  <a:lnTo>
                    <a:pt x="2227" y="433702"/>
                  </a:lnTo>
                  <a:lnTo>
                    <a:pt x="8908" y="388013"/>
                  </a:lnTo>
                  <a:lnTo>
                    <a:pt x="20043" y="343007"/>
                  </a:lnTo>
                  <a:lnTo>
                    <a:pt x="35632" y="299025"/>
                  </a:lnTo>
                  <a:lnTo>
                    <a:pt x="55676" y="256408"/>
                  </a:lnTo>
                  <a:lnTo>
                    <a:pt x="80173" y="215499"/>
                  </a:lnTo>
                  <a:lnTo>
                    <a:pt x="109124" y="176637"/>
                  </a:lnTo>
                  <a:lnTo>
                    <a:pt x="142530" y="140166"/>
                  </a:lnTo>
                  <a:lnTo>
                    <a:pt x="177244" y="109018"/>
                  </a:lnTo>
                  <a:lnTo>
                    <a:pt x="214122" y="81763"/>
                  </a:lnTo>
                  <a:lnTo>
                    <a:pt x="252873" y="58402"/>
                  </a:lnTo>
                  <a:lnTo>
                    <a:pt x="293212" y="38935"/>
                  </a:lnTo>
                  <a:lnTo>
                    <a:pt x="334847" y="23361"/>
                  </a:lnTo>
                  <a:lnTo>
                    <a:pt x="377493" y="11680"/>
                  </a:lnTo>
                  <a:lnTo>
                    <a:pt x="420859" y="3893"/>
                  </a:lnTo>
                  <a:lnTo>
                    <a:pt x="464658" y="0"/>
                  </a:lnTo>
                  <a:lnTo>
                    <a:pt x="508601" y="0"/>
                  </a:lnTo>
                  <a:lnTo>
                    <a:pt x="552400" y="3893"/>
                  </a:lnTo>
                  <a:lnTo>
                    <a:pt x="595766" y="11680"/>
                  </a:lnTo>
                  <a:lnTo>
                    <a:pt x="638411" y="23361"/>
                  </a:lnTo>
                  <a:lnTo>
                    <a:pt x="680047" y="38935"/>
                  </a:lnTo>
                  <a:lnTo>
                    <a:pt x="720385" y="58402"/>
                  </a:lnTo>
                  <a:lnTo>
                    <a:pt x="759137" y="81763"/>
                  </a:lnTo>
                  <a:lnTo>
                    <a:pt x="796014" y="109018"/>
                  </a:lnTo>
                  <a:lnTo>
                    <a:pt x="830729" y="140166"/>
                  </a:lnTo>
                  <a:close/>
                </a:path>
              </a:pathLst>
            </a:custGeom>
            <a:ln w="50800">
              <a:solidFill>
                <a:srgbClr val="C8250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6" name="object 26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60960" rIns="0" bIns="0" rtlCol="0" vert="horz">
            <a:spAutoFit/>
          </a:bodyPr>
          <a:lstStyle/>
          <a:p>
            <a:pPr marL="4533900" marR="5080" indent="-4521200">
              <a:lnSpc>
                <a:spcPts val="4900"/>
              </a:lnSpc>
              <a:spcBef>
                <a:spcPts val="480"/>
              </a:spcBef>
              <a:tabLst>
                <a:tab pos="4119245" algn="l"/>
                <a:tab pos="9551670" algn="l"/>
              </a:tabLst>
            </a:pPr>
            <a:r>
              <a:rPr dirty="0"/>
              <a:t>Deploy</a:t>
            </a:r>
            <a:r>
              <a:rPr dirty="0" spc="-5"/>
              <a:t> </a:t>
            </a:r>
            <a:r>
              <a:rPr dirty="0" spc="-160"/>
              <a:t>W</a:t>
            </a:r>
            <a:r>
              <a:rPr dirty="0"/>
              <a:t>AR </a:t>
            </a:r>
            <a:r>
              <a:rPr dirty="0" spc="-5"/>
              <a:t>f</a:t>
            </a:r>
            <a:r>
              <a:rPr dirty="0"/>
              <a:t>ile	</a:t>
            </a:r>
            <a:r>
              <a:rPr dirty="0" spc="-5"/>
              <a:t>f</a:t>
            </a:r>
            <a:r>
              <a:rPr dirty="0"/>
              <a:t>rom</a:t>
            </a:r>
            <a:r>
              <a:rPr dirty="0" spc="-240"/>
              <a:t> </a:t>
            </a:r>
            <a:r>
              <a:rPr dirty="0"/>
              <a:t>Ar</a:t>
            </a:r>
            <a:r>
              <a:rPr dirty="0" spc="-5"/>
              <a:t>t</a:t>
            </a:r>
            <a:r>
              <a:rPr dirty="0"/>
              <a:t>i</a:t>
            </a:r>
            <a:r>
              <a:rPr dirty="0" spc="-5"/>
              <a:t>f</a:t>
            </a:r>
            <a:r>
              <a:rPr dirty="0"/>
              <a:t>act</a:t>
            </a:r>
            <a:r>
              <a:rPr dirty="0" spc="-5"/>
              <a:t> </a:t>
            </a:r>
            <a:r>
              <a:rPr dirty="0"/>
              <a:t>Server</a:t>
            </a:r>
            <a:r>
              <a:rPr dirty="0" spc="-5"/>
              <a:t> t</a:t>
            </a:r>
            <a:r>
              <a:rPr dirty="0"/>
              <a:t>o	</a:t>
            </a:r>
            <a:r>
              <a:rPr dirty="0" spc="-80"/>
              <a:t>W</a:t>
            </a:r>
            <a:r>
              <a:rPr dirty="0"/>
              <a:t>eb  </a:t>
            </a:r>
            <a:r>
              <a:rPr dirty="0"/>
              <a:t>Server</a:t>
            </a: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5900"/>
          </a:p>
          <a:p>
            <a:pPr algn="r" marR="2961005">
              <a:lnSpc>
                <a:spcPct val="100000"/>
              </a:lnSpc>
            </a:pPr>
            <a:r>
              <a:rPr dirty="0" sz="3600" b="1">
                <a:latin typeface="Arial"/>
                <a:cs typeface="Arial"/>
              </a:rPr>
              <a:t>1</a:t>
            </a:r>
            <a:endParaRPr sz="3600">
              <a:latin typeface="Arial"/>
              <a:cs typeface="Arial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9359107" y="6675902"/>
            <a:ext cx="3173095" cy="1589405"/>
            <a:chOff x="9359107" y="6675902"/>
            <a:chExt cx="3173095" cy="1589405"/>
          </a:xfrm>
        </p:grpSpPr>
        <p:pic>
          <p:nvPicPr>
            <p:cNvPr id="28" name="object 2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359107" y="6675902"/>
              <a:ext cx="3172733" cy="1588796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397207" y="6688602"/>
              <a:ext cx="3096533" cy="1512596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9397207" y="6688602"/>
              <a:ext cx="3096895" cy="1513205"/>
            </a:xfrm>
            <a:custGeom>
              <a:avLst/>
              <a:gdLst/>
              <a:ahLst/>
              <a:cxnLst/>
              <a:rect l="l" t="t" r="r" b="b"/>
              <a:pathLst>
                <a:path w="3096895" h="1513204">
                  <a:moveTo>
                    <a:pt x="2805322" y="0"/>
                  </a:moveTo>
                  <a:lnTo>
                    <a:pt x="292505" y="0"/>
                  </a:lnTo>
                  <a:lnTo>
                    <a:pt x="236162" y="222"/>
                  </a:lnTo>
                  <a:lnTo>
                    <a:pt x="191494" y="1783"/>
                  </a:lnTo>
                  <a:lnTo>
                    <a:pt x="120299" y="14269"/>
                  </a:lnTo>
                  <a:lnTo>
                    <a:pt x="85466" y="31474"/>
                  </a:lnTo>
                  <a:lnTo>
                    <a:pt x="55532" y="55531"/>
                  </a:lnTo>
                  <a:lnTo>
                    <a:pt x="31474" y="85465"/>
                  </a:lnTo>
                  <a:lnTo>
                    <a:pt x="14270" y="120299"/>
                  </a:lnTo>
                  <a:lnTo>
                    <a:pt x="1778" y="191494"/>
                  </a:lnTo>
                  <a:lnTo>
                    <a:pt x="222" y="235615"/>
                  </a:lnTo>
                  <a:lnTo>
                    <a:pt x="0" y="291209"/>
                  </a:lnTo>
                  <a:lnTo>
                    <a:pt x="5" y="1221385"/>
                  </a:lnTo>
                  <a:lnTo>
                    <a:pt x="222" y="1276434"/>
                  </a:lnTo>
                  <a:lnTo>
                    <a:pt x="1783" y="1321102"/>
                  </a:lnTo>
                  <a:lnTo>
                    <a:pt x="14270" y="1392297"/>
                  </a:lnTo>
                  <a:lnTo>
                    <a:pt x="31474" y="1427130"/>
                  </a:lnTo>
                  <a:lnTo>
                    <a:pt x="55532" y="1457064"/>
                  </a:lnTo>
                  <a:lnTo>
                    <a:pt x="85466" y="1481121"/>
                  </a:lnTo>
                  <a:lnTo>
                    <a:pt x="120299" y="1498325"/>
                  </a:lnTo>
                  <a:lnTo>
                    <a:pt x="191332" y="1510812"/>
                  </a:lnTo>
                  <a:lnTo>
                    <a:pt x="235616" y="1512373"/>
                  </a:lnTo>
                  <a:lnTo>
                    <a:pt x="291211" y="1512596"/>
                  </a:lnTo>
                  <a:lnTo>
                    <a:pt x="2804027" y="1512596"/>
                  </a:lnTo>
                  <a:lnTo>
                    <a:pt x="2860370" y="1512373"/>
                  </a:lnTo>
                  <a:lnTo>
                    <a:pt x="2905038" y="1510812"/>
                  </a:lnTo>
                  <a:lnTo>
                    <a:pt x="2976233" y="1498325"/>
                  </a:lnTo>
                  <a:lnTo>
                    <a:pt x="3011066" y="1481121"/>
                  </a:lnTo>
                  <a:lnTo>
                    <a:pt x="3041000" y="1457064"/>
                  </a:lnTo>
                  <a:lnTo>
                    <a:pt x="3065058" y="1427130"/>
                  </a:lnTo>
                  <a:lnTo>
                    <a:pt x="3082262" y="1392297"/>
                  </a:lnTo>
                  <a:lnTo>
                    <a:pt x="3094754" y="1321102"/>
                  </a:lnTo>
                  <a:lnTo>
                    <a:pt x="3096310" y="1276980"/>
                  </a:lnTo>
                  <a:lnTo>
                    <a:pt x="3096533" y="1221385"/>
                  </a:lnTo>
                  <a:lnTo>
                    <a:pt x="3096527" y="291209"/>
                  </a:lnTo>
                  <a:lnTo>
                    <a:pt x="3096310" y="236161"/>
                  </a:lnTo>
                  <a:lnTo>
                    <a:pt x="3094749" y="191494"/>
                  </a:lnTo>
                  <a:lnTo>
                    <a:pt x="3082262" y="120299"/>
                  </a:lnTo>
                  <a:lnTo>
                    <a:pt x="3065058" y="85465"/>
                  </a:lnTo>
                  <a:lnTo>
                    <a:pt x="3041000" y="55531"/>
                  </a:lnTo>
                  <a:lnTo>
                    <a:pt x="3011066" y="31474"/>
                  </a:lnTo>
                  <a:lnTo>
                    <a:pt x="2976233" y="14269"/>
                  </a:lnTo>
                  <a:lnTo>
                    <a:pt x="2905200" y="1783"/>
                  </a:lnTo>
                  <a:lnTo>
                    <a:pt x="2860916" y="222"/>
                  </a:lnTo>
                  <a:lnTo>
                    <a:pt x="2805322" y="0"/>
                  </a:lnTo>
                  <a:close/>
                </a:path>
              </a:pathLst>
            </a:custGeom>
            <a:solidFill>
              <a:srgbClr val="FF2A06">
                <a:alpha val="500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1" name="object 3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639300" y="7200900"/>
              <a:ext cx="2616200" cy="469900"/>
            </a:xfrm>
            <a:prstGeom prst="rect">
              <a:avLst/>
            </a:prstGeom>
          </p:spPr>
        </p:pic>
      </p:grpSp>
      <p:sp>
        <p:nvSpPr>
          <p:cNvPr id="32" name="object 32"/>
          <p:cNvSpPr txBox="1"/>
          <p:nvPr/>
        </p:nvSpPr>
        <p:spPr>
          <a:xfrm>
            <a:off x="9664700" y="7086600"/>
            <a:ext cx="2557780" cy="635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000" spc="-75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dirty="0" sz="4000">
                <a:solidFill>
                  <a:srgbClr val="FFFFFF"/>
                </a:solidFill>
                <a:latin typeface="Arial"/>
                <a:cs typeface="Arial"/>
              </a:rPr>
              <a:t>ebServer</a:t>
            </a:r>
            <a:endParaRPr sz="4000">
              <a:latin typeface="Arial"/>
              <a:cs typeface="Arial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9736871" y="5630337"/>
            <a:ext cx="1338580" cy="1011555"/>
            <a:chOff x="9736871" y="5630337"/>
            <a:chExt cx="1338580" cy="1011555"/>
          </a:xfrm>
        </p:grpSpPr>
        <p:sp>
          <p:nvSpPr>
            <p:cNvPr id="34" name="object 34"/>
            <p:cNvSpPr/>
            <p:nvPr/>
          </p:nvSpPr>
          <p:spPr>
            <a:xfrm>
              <a:off x="10945474" y="5630337"/>
              <a:ext cx="0" cy="784225"/>
            </a:xfrm>
            <a:custGeom>
              <a:avLst/>
              <a:gdLst/>
              <a:ahLst/>
              <a:cxnLst/>
              <a:rect l="l" t="t" r="r" b="b"/>
              <a:pathLst>
                <a:path w="0" h="784225">
                  <a:moveTo>
                    <a:pt x="0" y="783907"/>
                  </a:moveTo>
                  <a:lnTo>
                    <a:pt x="0" y="752157"/>
                  </a:lnTo>
                  <a:lnTo>
                    <a:pt x="0" y="0"/>
                  </a:lnTo>
                </a:path>
              </a:pathLst>
            </a:custGeom>
            <a:ln w="635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10815934" y="6382495"/>
              <a:ext cx="259079" cy="259079"/>
            </a:xfrm>
            <a:custGeom>
              <a:avLst/>
              <a:gdLst/>
              <a:ahLst/>
              <a:cxnLst/>
              <a:rect l="l" t="t" r="r" b="b"/>
              <a:pathLst>
                <a:path w="259079" h="259079">
                  <a:moveTo>
                    <a:pt x="259079" y="0"/>
                  </a:moveTo>
                  <a:lnTo>
                    <a:pt x="0" y="0"/>
                  </a:lnTo>
                  <a:lnTo>
                    <a:pt x="129539" y="259080"/>
                  </a:lnTo>
                  <a:lnTo>
                    <a:pt x="25907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9762271" y="5655971"/>
              <a:ext cx="973455" cy="959485"/>
            </a:xfrm>
            <a:custGeom>
              <a:avLst/>
              <a:gdLst/>
              <a:ahLst/>
              <a:cxnLst/>
              <a:rect l="l" t="t" r="r" b="b"/>
              <a:pathLst>
                <a:path w="973454" h="959484">
                  <a:moveTo>
                    <a:pt x="830729" y="140166"/>
                  </a:moveTo>
                  <a:lnTo>
                    <a:pt x="864134" y="176637"/>
                  </a:lnTo>
                  <a:lnTo>
                    <a:pt x="893086" y="215499"/>
                  </a:lnTo>
                  <a:lnTo>
                    <a:pt x="917583" y="256408"/>
                  </a:lnTo>
                  <a:lnTo>
                    <a:pt x="937627" y="299025"/>
                  </a:lnTo>
                  <a:lnTo>
                    <a:pt x="953216" y="343007"/>
                  </a:lnTo>
                  <a:lnTo>
                    <a:pt x="964351" y="388013"/>
                  </a:lnTo>
                  <a:lnTo>
                    <a:pt x="971032" y="433702"/>
                  </a:lnTo>
                  <a:lnTo>
                    <a:pt x="973259" y="479732"/>
                  </a:lnTo>
                  <a:lnTo>
                    <a:pt x="971032" y="525762"/>
                  </a:lnTo>
                  <a:lnTo>
                    <a:pt x="964351" y="571451"/>
                  </a:lnTo>
                  <a:lnTo>
                    <a:pt x="953216" y="616457"/>
                  </a:lnTo>
                  <a:lnTo>
                    <a:pt x="937627" y="660439"/>
                  </a:lnTo>
                  <a:lnTo>
                    <a:pt x="917583" y="703055"/>
                  </a:lnTo>
                  <a:lnTo>
                    <a:pt x="893086" y="743965"/>
                  </a:lnTo>
                  <a:lnTo>
                    <a:pt x="864134" y="782826"/>
                  </a:lnTo>
                  <a:lnTo>
                    <a:pt x="830729" y="819298"/>
                  </a:lnTo>
                  <a:lnTo>
                    <a:pt x="796014" y="850446"/>
                  </a:lnTo>
                  <a:lnTo>
                    <a:pt x="759137" y="877700"/>
                  </a:lnTo>
                  <a:lnTo>
                    <a:pt x="720385" y="901061"/>
                  </a:lnTo>
                  <a:lnTo>
                    <a:pt x="680047" y="920529"/>
                  </a:lnTo>
                  <a:lnTo>
                    <a:pt x="638411" y="936103"/>
                  </a:lnTo>
                  <a:lnTo>
                    <a:pt x="595766" y="947783"/>
                  </a:lnTo>
                  <a:lnTo>
                    <a:pt x="552400" y="955570"/>
                  </a:lnTo>
                  <a:lnTo>
                    <a:pt x="508601" y="959464"/>
                  </a:lnTo>
                  <a:lnTo>
                    <a:pt x="464658" y="959464"/>
                  </a:lnTo>
                  <a:lnTo>
                    <a:pt x="420859" y="955570"/>
                  </a:lnTo>
                  <a:lnTo>
                    <a:pt x="377493" y="947783"/>
                  </a:lnTo>
                  <a:lnTo>
                    <a:pt x="334847" y="936103"/>
                  </a:lnTo>
                  <a:lnTo>
                    <a:pt x="293212" y="920529"/>
                  </a:lnTo>
                  <a:lnTo>
                    <a:pt x="252873" y="901061"/>
                  </a:lnTo>
                  <a:lnTo>
                    <a:pt x="214122" y="877700"/>
                  </a:lnTo>
                  <a:lnTo>
                    <a:pt x="177244" y="850446"/>
                  </a:lnTo>
                  <a:lnTo>
                    <a:pt x="142530" y="819298"/>
                  </a:lnTo>
                  <a:lnTo>
                    <a:pt x="109124" y="782826"/>
                  </a:lnTo>
                  <a:lnTo>
                    <a:pt x="80173" y="743965"/>
                  </a:lnTo>
                  <a:lnTo>
                    <a:pt x="55676" y="703055"/>
                  </a:lnTo>
                  <a:lnTo>
                    <a:pt x="35632" y="660439"/>
                  </a:lnTo>
                  <a:lnTo>
                    <a:pt x="20043" y="616457"/>
                  </a:lnTo>
                  <a:lnTo>
                    <a:pt x="8908" y="571451"/>
                  </a:lnTo>
                  <a:lnTo>
                    <a:pt x="2227" y="525762"/>
                  </a:lnTo>
                  <a:lnTo>
                    <a:pt x="0" y="479732"/>
                  </a:lnTo>
                  <a:lnTo>
                    <a:pt x="2227" y="433702"/>
                  </a:lnTo>
                  <a:lnTo>
                    <a:pt x="8908" y="388013"/>
                  </a:lnTo>
                  <a:lnTo>
                    <a:pt x="20043" y="343007"/>
                  </a:lnTo>
                  <a:lnTo>
                    <a:pt x="35632" y="299025"/>
                  </a:lnTo>
                  <a:lnTo>
                    <a:pt x="55676" y="256408"/>
                  </a:lnTo>
                  <a:lnTo>
                    <a:pt x="80173" y="215499"/>
                  </a:lnTo>
                  <a:lnTo>
                    <a:pt x="109124" y="176637"/>
                  </a:lnTo>
                  <a:lnTo>
                    <a:pt x="142530" y="140166"/>
                  </a:lnTo>
                  <a:lnTo>
                    <a:pt x="177244" y="109018"/>
                  </a:lnTo>
                  <a:lnTo>
                    <a:pt x="214122" y="81763"/>
                  </a:lnTo>
                  <a:lnTo>
                    <a:pt x="252873" y="58402"/>
                  </a:lnTo>
                  <a:lnTo>
                    <a:pt x="293212" y="38935"/>
                  </a:lnTo>
                  <a:lnTo>
                    <a:pt x="334847" y="23361"/>
                  </a:lnTo>
                  <a:lnTo>
                    <a:pt x="377493" y="11680"/>
                  </a:lnTo>
                  <a:lnTo>
                    <a:pt x="420859" y="3893"/>
                  </a:lnTo>
                  <a:lnTo>
                    <a:pt x="464658" y="0"/>
                  </a:lnTo>
                  <a:lnTo>
                    <a:pt x="508601" y="0"/>
                  </a:lnTo>
                  <a:lnTo>
                    <a:pt x="552400" y="3893"/>
                  </a:lnTo>
                  <a:lnTo>
                    <a:pt x="595766" y="11680"/>
                  </a:lnTo>
                  <a:lnTo>
                    <a:pt x="638411" y="23361"/>
                  </a:lnTo>
                  <a:lnTo>
                    <a:pt x="680047" y="38935"/>
                  </a:lnTo>
                  <a:lnTo>
                    <a:pt x="720385" y="58402"/>
                  </a:lnTo>
                  <a:lnTo>
                    <a:pt x="759137" y="81763"/>
                  </a:lnTo>
                  <a:lnTo>
                    <a:pt x="796014" y="109018"/>
                  </a:lnTo>
                  <a:lnTo>
                    <a:pt x="830729" y="140166"/>
                  </a:lnTo>
                  <a:close/>
                </a:path>
              </a:pathLst>
            </a:custGeom>
            <a:ln w="50800">
              <a:solidFill>
                <a:srgbClr val="C8250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7" name="object 37"/>
          <p:cNvSpPr txBox="1"/>
          <p:nvPr/>
        </p:nvSpPr>
        <p:spPr>
          <a:xfrm>
            <a:off x="10109200" y="5829300"/>
            <a:ext cx="28003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b="1">
                <a:latin typeface="Arial"/>
                <a:cs typeface="Arial"/>
              </a:rPr>
              <a:t>2</a:t>
            </a:r>
            <a:endParaRPr sz="3600">
              <a:latin typeface="Arial"/>
              <a:cs typeface="Arial"/>
            </a:endParaRPr>
          </a:p>
        </p:txBody>
      </p:sp>
      <p:sp>
        <p:nvSpPr>
          <p:cNvPr id="38" name="object 3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39" name="object 39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27200" y="139700"/>
            <a:ext cx="9556750" cy="1000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851910" algn="l"/>
                <a:tab pos="7101840" algn="l"/>
              </a:tabLst>
            </a:pPr>
            <a:r>
              <a:rPr dirty="0"/>
              <a:t>6.</a:t>
            </a:r>
            <a:r>
              <a:rPr dirty="0" spc="-5"/>
              <a:t> </a:t>
            </a:r>
            <a:r>
              <a:rPr dirty="0"/>
              <a:t>De</a:t>
            </a:r>
            <a:r>
              <a:rPr dirty="0" spc="-5"/>
              <a:t>plo</a:t>
            </a:r>
            <a:r>
              <a:rPr dirty="0"/>
              <a:t>y	</a:t>
            </a:r>
            <a:r>
              <a:rPr dirty="0" spc="-5"/>
              <a:t>t</a:t>
            </a:r>
            <a:r>
              <a:rPr dirty="0"/>
              <a:t>o</a:t>
            </a:r>
            <a:r>
              <a:rPr dirty="0" spc="-5"/>
              <a:t> oth</a:t>
            </a:r>
            <a:r>
              <a:rPr dirty="0"/>
              <a:t>er	server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72959" y="4019915"/>
            <a:ext cx="3288029" cy="1614805"/>
            <a:chOff x="472959" y="4019915"/>
            <a:chExt cx="3288029" cy="161480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2959" y="4019915"/>
              <a:ext cx="3287735" cy="161419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1059" y="4070714"/>
              <a:ext cx="3186135" cy="1512597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511059" y="4070714"/>
              <a:ext cx="3186430" cy="1513205"/>
            </a:xfrm>
            <a:custGeom>
              <a:avLst/>
              <a:gdLst/>
              <a:ahLst/>
              <a:cxnLst/>
              <a:rect l="l" t="t" r="r" b="b"/>
              <a:pathLst>
                <a:path w="3186429" h="1513204">
                  <a:moveTo>
                    <a:pt x="2894925" y="0"/>
                  </a:moveTo>
                  <a:lnTo>
                    <a:pt x="292505" y="0"/>
                  </a:lnTo>
                  <a:lnTo>
                    <a:pt x="236162" y="222"/>
                  </a:lnTo>
                  <a:lnTo>
                    <a:pt x="191494" y="1783"/>
                  </a:lnTo>
                  <a:lnTo>
                    <a:pt x="120299" y="14270"/>
                  </a:lnTo>
                  <a:lnTo>
                    <a:pt x="85466" y="31474"/>
                  </a:lnTo>
                  <a:lnTo>
                    <a:pt x="55532" y="55532"/>
                  </a:lnTo>
                  <a:lnTo>
                    <a:pt x="31474" y="85466"/>
                  </a:lnTo>
                  <a:lnTo>
                    <a:pt x="14270" y="120299"/>
                  </a:lnTo>
                  <a:lnTo>
                    <a:pt x="1778" y="191494"/>
                  </a:lnTo>
                  <a:lnTo>
                    <a:pt x="222" y="235616"/>
                  </a:lnTo>
                  <a:lnTo>
                    <a:pt x="0" y="291211"/>
                  </a:lnTo>
                  <a:lnTo>
                    <a:pt x="5" y="1221386"/>
                  </a:lnTo>
                  <a:lnTo>
                    <a:pt x="222" y="1276434"/>
                  </a:lnTo>
                  <a:lnTo>
                    <a:pt x="1783" y="1321102"/>
                  </a:lnTo>
                  <a:lnTo>
                    <a:pt x="14270" y="1392297"/>
                  </a:lnTo>
                  <a:lnTo>
                    <a:pt x="31474" y="1427131"/>
                  </a:lnTo>
                  <a:lnTo>
                    <a:pt x="55532" y="1457065"/>
                  </a:lnTo>
                  <a:lnTo>
                    <a:pt x="85466" y="1481123"/>
                  </a:lnTo>
                  <a:lnTo>
                    <a:pt x="120299" y="1498326"/>
                  </a:lnTo>
                  <a:lnTo>
                    <a:pt x="191332" y="1510814"/>
                  </a:lnTo>
                  <a:lnTo>
                    <a:pt x="235615" y="1512374"/>
                  </a:lnTo>
                  <a:lnTo>
                    <a:pt x="291210" y="1512597"/>
                  </a:lnTo>
                  <a:lnTo>
                    <a:pt x="2893630" y="1512597"/>
                  </a:lnTo>
                  <a:lnTo>
                    <a:pt x="2949973" y="1512374"/>
                  </a:lnTo>
                  <a:lnTo>
                    <a:pt x="2994641" y="1510814"/>
                  </a:lnTo>
                  <a:lnTo>
                    <a:pt x="3065835" y="1498326"/>
                  </a:lnTo>
                  <a:lnTo>
                    <a:pt x="3100669" y="1481123"/>
                  </a:lnTo>
                  <a:lnTo>
                    <a:pt x="3130604" y="1457065"/>
                  </a:lnTo>
                  <a:lnTo>
                    <a:pt x="3154661" y="1427131"/>
                  </a:lnTo>
                  <a:lnTo>
                    <a:pt x="3171865" y="1392297"/>
                  </a:lnTo>
                  <a:lnTo>
                    <a:pt x="3184357" y="1321102"/>
                  </a:lnTo>
                  <a:lnTo>
                    <a:pt x="3185912" y="1276981"/>
                  </a:lnTo>
                  <a:lnTo>
                    <a:pt x="3186135" y="1221386"/>
                  </a:lnTo>
                  <a:lnTo>
                    <a:pt x="3186130" y="291211"/>
                  </a:lnTo>
                  <a:lnTo>
                    <a:pt x="3185912" y="236162"/>
                  </a:lnTo>
                  <a:lnTo>
                    <a:pt x="3184351" y="191494"/>
                  </a:lnTo>
                  <a:lnTo>
                    <a:pt x="3171865" y="120299"/>
                  </a:lnTo>
                  <a:lnTo>
                    <a:pt x="3154661" y="85466"/>
                  </a:lnTo>
                  <a:lnTo>
                    <a:pt x="3130604" y="55532"/>
                  </a:lnTo>
                  <a:lnTo>
                    <a:pt x="3100669" y="31474"/>
                  </a:lnTo>
                  <a:lnTo>
                    <a:pt x="3065835" y="14270"/>
                  </a:lnTo>
                  <a:lnTo>
                    <a:pt x="2994803" y="1783"/>
                  </a:lnTo>
                  <a:lnTo>
                    <a:pt x="2950519" y="222"/>
                  </a:lnTo>
                  <a:lnTo>
                    <a:pt x="2894925" y="0"/>
                  </a:lnTo>
                  <a:close/>
                </a:path>
              </a:pathLst>
            </a:custGeom>
            <a:solidFill>
              <a:srgbClr val="00D026">
                <a:alpha val="50000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/>
          <p:nvPr/>
        </p:nvSpPr>
        <p:spPr>
          <a:xfrm>
            <a:off x="787400" y="4254500"/>
            <a:ext cx="2625090" cy="1107440"/>
          </a:xfrm>
          <a:prstGeom prst="rect">
            <a:avLst/>
          </a:prstGeom>
        </p:spPr>
        <p:txBody>
          <a:bodyPr wrap="square" lIns="0" tIns="40640" rIns="0" bIns="0" rtlCol="0" vert="horz">
            <a:spAutoFit/>
          </a:bodyPr>
          <a:lstStyle/>
          <a:p>
            <a:pPr marL="1028700" marR="5080" indent="-1016000">
              <a:lnSpc>
                <a:spcPts val="4200"/>
              </a:lnSpc>
              <a:spcBef>
                <a:spcPts val="320"/>
              </a:spcBef>
            </a:pPr>
            <a:r>
              <a:rPr dirty="0" sz="3600" spc="-5">
                <a:solidFill>
                  <a:srgbClr val="FFFFFF"/>
                </a:solidFill>
                <a:latin typeface="Arial"/>
                <a:cs typeface="Arial"/>
              </a:rPr>
              <a:t>Artifact</a:t>
            </a:r>
            <a:r>
              <a:rPr dirty="0" sz="3600" spc="-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600" spc="-45">
                <a:solidFill>
                  <a:srgbClr val="FFFFFF"/>
                </a:solidFill>
                <a:latin typeface="Arial"/>
                <a:cs typeface="Arial"/>
              </a:rPr>
              <a:t>WAR </a:t>
            </a:r>
            <a:r>
              <a:rPr dirty="0" sz="3600" spc="-9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600" spc="-5">
                <a:solidFill>
                  <a:srgbClr val="FFFFFF"/>
                </a:solidFill>
                <a:latin typeface="Arial"/>
                <a:cs typeface="Arial"/>
              </a:rPr>
              <a:t>file</a:t>
            </a:r>
            <a:endParaRPr sz="3600"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4960835" y="4058015"/>
            <a:ext cx="3173095" cy="1589405"/>
            <a:chOff x="4960835" y="4058015"/>
            <a:chExt cx="3173095" cy="1589405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960835" y="4058015"/>
              <a:ext cx="3172733" cy="1588796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998935" y="4070714"/>
              <a:ext cx="3096531" cy="1512597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4998935" y="4070714"/>
              <a:ext cx="3096895" cy="1513205"/>
            </a:xfrm>
            <a:custGeom>
              <a:avLst/>
              <a:gdLst/>
              <a:ahLst/>
              <a:cxnLst/>
              <a:rect l="l" t="t" r="r" b="b"/>
              <a:pathLst>
                <a:path w="3096895" h="1513204">
                  <a:moveTo>
                    <a:pt x="2805322" y="0"/>
                  </a:moveTo>
                  <a:lnTo>
                    <a:pt x="292505" y="0"/>
                  </a:lnTo>
                  <a:lnTo>
                    <a:pt x="236161" y="222"/>
                  </a:lnTo>
                  <a:lnTo>
                    <a:pt x="191494" y="1783"/>
                  </a:lnTo>
                  <a:lnTo>
                    <a:pt x="120299" y="14270"/>
                  </a:lnTo>
                  <a:lnTo>
                    <a:pt x="85465" y="31474"/>
                  </a:lnTo>
                  <a:lnTo>
                    <a:pt x="55531" y="55532"/>
                  </a:lnTo>
                  <a:lnTo>
                    <a:pt x="31474" y="85466"/>
                  </a:lnTo>
                  <a:lnTo>
                    <a:pt x="14269" y="120299"/>
                  </a:lnTo>
                  <a:lnTo>
                    <a:pt x="1778" y="191494"/>
                  </a:lnTo>
                  <a:lnTo>
                    <a:pt x="222" y="235616"/>
                  </a:lnTo>
                  <a:lnTo>
                    <a:pt x="0" y="291211"/>
                  </a:lnTo>
                  <a:lnTo>
                    <a:pt x="5" y="1221386"/>
                  </a:lnTo>
                  <a:lnTo>
                    <a:pt x="222" y="1276434"/>
                  </a:lnTo>
                  <a:lnTo>
                    <a:pt x="1783" y="1321102"/>
                  </a:lnTo>
                  <a:lnTo>
                    <a:pt x="14269" y="1392297"/>
                  </a:lnTo>
                  <a:lnTo>
                    <a:pt x="31474" y="1427131"/>
                  </a:lnTo>
                  <a:lnTo>
                    <a:pt x="55531" y="1457065"/>
                  </a:lnTo>
                  <a:lnTo>
                    <a:pt x="85465" y="1481123"/>
                  </a:lnTo>
                  <a:lnTo>
                    <a:pt x="120299" y="1498326"/>
                  </a:lnTo>
                  <a:lnTo>
                    <a:pt x="191332" y="1510814"/>
                  </a:lnTo>
                  <a:lnTo>
                    <a:pt x="235615" y="1512374"/>
                  </a:lnTo>
                  <a:lnTo>
                    <a:pt x="291209" y="1512597"/>
                  </a:lnTo>
                  <a:lnTo>
                    <a:pt x="2804026" y="1512597"/>
                  </a:lnTo>
                  <a:lnTo>
                    <a:pt x="2860369" y="1512374"/>
                  </a:lnTo>
                  <a:lnTo>
                    <a:pt x="2905037" y="1510814"/>
                  </a:lnTo>
                  <a:lnTo>
                    <a:pt x="2976232" y="1498326"/>
                  </a:lnTo>
                  <a:lnTo>
                    <a:pt x="3011066" y="1481123"/>
                  </a:lnTo>
                  <a:lnTo>
                    <a:pt x="3041000" y="1457065"/>
                  </a:lnTo>
                  <a:lnTo>
                    <a:pt x="3065057" y="1427131"/>
                  </a:lnTo>
                  <a:lnTo>
                    <a:pt x="3082262" y="1392297"/>
                  </a:lnTo>
                  <a:lnTo>
                    <a:pt x="3094753" y="1321102"/>
                  </a:lnTo>
                  <a:lnTo>
                    <a:pt x="3096308" y="1276981"/>
                  </a:lnTo>
                  <a:lnTo>
                    <a:pt x="3096531" y="1221386"/>
                  </a:lnTo>
                  <a:lnTo>
                    <a:pt x="3096526" y="291211"/>
                  </a:lnTo>
                  <a:lnTo>
                    <a:pt x="3096308" y="236162"/>
                  </a:lnTo>
                  <a:lnTo>
                    <a:pt x="3094748" y="191494"/>
                  </a:lnTo>
                  <a:lnTo>
                    <a:pt x="3082262" y="120299"/>
                  </a:lnTo>
                  <a:lnTo>
                    <a:pt x="3065057" y="85466"/>
                  </a:lnTo>
                  <a:lnTo>
                    <a:pt x="3041000" y="55532"/>
                  </a:lnTo>
                  <a:lnTo>
                    <a:pt x="3011066" y="31474"/>
                  </a:lnTo>
                  <a:lnTo>
                    <a:pt x="2976232" y="14270"/>
                  </a:lnTo>
                  <a:lnTo>
                    <a:pt x="2905199" y="1783"/>
                  </a:lnTo>
                  <a:lnTo>
                    <a:pt x="2860916" y="222"/>
                  </a:lnTo>
                  <a:lnTo>
                    <a:pt x="2805322" y="0"/>
                  </a:lnTo>
                  <a:close/>
                </a:path>
              </a:pathLst>
            </a:custGeom>
            <a:solidFill>
              <a:srgbClr val="FF2A06">
                <a:alpha val="500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702300" y="4292600"/>
              <a:ext cx="1676400" cy="46990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778500" y="4864100"/>
              <a:ext cx="1574800" cy="469900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5740400" y="4178300"/>
            <a:ext cx="1606550" cy="1206500"/>
          </a:xfrm>
          <a:prstGeom prst="rect">
            <a:avLst/>
          </a:prstGeom>
        </p:spPr>
        <p:txBody>
          <a:bodyPr wrap="square" lIns="0" tIns="63500" rIns="0" bIns="0" rtlCol="0" vert="horz">
            <a:spAutoFit/>
          </a:bodyPr>
          <a:lstStyle/>
          <a:p>
            <a:pPr marL="63500" marR="5080" indent="-50800">
              <a:lnSpc>
                <a:spcPts val="4500"/>
              </a:lnSpc>
              <a:spcBef>
                <a:spcPts val="500"/>
              </a:spcBef>
            </a:pPr>
            <a:r>
              <a:rPr dirty="0" sz="4000">
                <a:solidFill>
                  <a:srgbClr val="FFFFFF"/>
                </a:solidFill>
                <a:latin typeface="Arial"/>
                <a:cs typeface="Arial"/>
              </a:rPr>
              <a:t>Ar</a:t>
            </a:r>
            <a:r>
              <a:rPr dirty="0" sz="4000" spc="-5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400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4000" spc="-5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dirty="0" sz="4000">
                <a:solidFill>
                  <a:srgbClr val="FFFFFF"/>
                </a:solidFill>
                <a:latin typeface="Arial"/>
                <a:cs typeface="Arial"/>
              </a:rPr>
              <a:t>act  </a:t>
            </a:r>
            <a:r>
              <a:rPr dirty="0" sz="4000">
                <a:solidFill>
                  <a:srgbClr val="FFFFFF"/>
                </a:solidFill>
                <a:latin typeface="Arial"/>
                <a:cs typeface="Arial"/>
              </a:rPr>
              <a:t>Server</a:t>
            </a:r>
            <a:endParaRPr sz="4000">
              <a:latin typeface="Arial"/>
              <a:cs typeface="Arial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3763686" y="4019915"/>
            <a:ext cx="8794115" cy="1614805"/>
            <a:chOff x="3763686" y="4019915"/>
            <a:chExt cx="8794115" cy="1614805"/>
          </a:xfrm>
        </p:grpSpPr>
        <p:sp>
          <p:nvSpPr>
            <p:cNvPr id="16" name="object 16"/>
            <p:cNvSpPr/>
            <p:nvPr/>
          </p:nvSpPr>
          <p:spPr>
            <a:xfrm>
              <a:off x="3795436" y="4827013"/>
              <a:ext cx="929005" cy="0"/>
            </a:xfrm>
            <a:custGeom>
              <a:avLst/>
              <a:gdLst/>
              <a:ahLst/>
              <a:cxnLst/>
              <a:rect l="l" t="t" r="r" b="b"/>
              <a:pathLst>
                <a:path w="929004" h="0">
                  <a:moveTo>
                    <a:pt x="0" y="0"/>
                  </a:moveTo>
                  <a:lnTo>
                    <a:pt x="896976" y="0"/>
                  </a:lnTo>
                  <a:lnTo>
                    <a:pt x="928726" y="0"/>
                  </a:lnTo>
                </a:path>
              </a:pathLst>
            </a:custGeom>
            <a:ln w="635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4692413" y="4697473"/>
              <a:ext cx="259079" cy="259079"/>
            </a:xfrm>
            <a:custGeom>
              <a:avLst/>
              <a:gdLst/>
              <a:ahLst/>
              <a:cxnLst/>
              <a:rect l="l" t="t" r="r" b="b"/>
              <a:pathLst>
                <a:path w="259079" h="259079">
                  <a:moveTo>
                    <a:pt x="0" y="0"/>
                  </a:moveTo>
                  <a:lnTo>
                    <a:pt x="0" y="259080"/>
                  </a:lnTo>
                  <a:lnTo>
                    <a:pt x="259079" y="1295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8" name="object 1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359107" y="4019915"/>
              <a:ext cx="3198133" cy="1614196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397207" y="4070714"/>
              <a:ext cx="3096533" cy="1512597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9397207" y="4070714"/>
              <a:ext cx="3096895" cy="1513205"/>
            </a:xfrm>
            <a:custGeom>
              <a:avLst/>
              <a:gdLst/>
              <a:ahLst/>
              <a:cxnLst/>
              <a:rect l="l" t="t" r="r" b="b"/>
              <a:pathLst>
                <a:path w="3096895" h="1513204">
                  <a:moveTo>
                    <a:pt x="2805322" y="0"/>
                  </a:moveTo>
                  <a:lnTo>
                    <a:pt x="292505" y="0"/>
                  </a:lnTo>
                  <a:lnTo>
                    <a:pt x="236162" y="222"/>
                  </a:lnTo>
                  <a:lnTo>
                    <a:pt x="191494" y="1783"/>
                  </a:lnTo>
                  <a:lnTo>
                    <a:pt x="120299" y="14270"/>
                  </a:lnTo>
                  <a:lnTo>
                    <a:pt x="85466" y="31474"/>
                  </a:lnTo>
                  <a:lnTo>
                    <a:pt x="55532" y="55532"/>
                  </a:lnTo>
                  <a:lnTo>
                    <a:pt x="31474" y="85466"/>
                  </a:lnTo>
                  <a:lnTo>
                    <a:pt x="14270" y="120299"/>
                  </a:lnTo>
                  <a:lnTo>
                    <a:pt x="1778" y="191494"/>
                  </a:lnTo>
                  <a:lnTo>
                    <a:pt x="222" y="235616"/>
                  </a:lnTo>
                  <a:lnTo>
                    <a:pt x="0" y="291211"/>
                  </a:lnTo>
                  <a:lnTo>
                    <a:pt x="5" y="1221386"/>
                  </a:lnTo>
                  <a:lnTo>
                    <a:pt x="222" y="1276434"/>
                  </a:lnTo>
                  <a:lnTo>
                    <a:pt x="1783" y="1321102"/>
                  </a:lnTo>
                  <a:lnTo>
                    <a:pt x="14270" y="1392297"/>
                  </a:lnTo>
                  <a:lnTo>
                    <a:pt x="31474" y="1427131"/>
                  </a:lnTo>
                  <a:lnTo>
                    <a:pt x="55532" y="1457065"/>
                  </a:lnTo>
                  <a:lnTo>
                    <a:pt x="85466" y="1481123"/>
                  </a:lnTo>
                  <a:lnTo>
                    <a:pt x="120299" y="1498326"/>
                  </a:lnTo>
                  <a:lnTo>
                    <a:pt x="191332" y="1510814"/>
                  </a:lnTo>
                  <a:lnTo>
                    <a:pt x="235616" y="1512374"/>
                  </a:lnTo>
                  <a:lnTo>
                    <a:pt x="291211" y="1512597"/>
                  </a:lnTo>
                  <a:lnTo>
                    <a:pt x="2804027" y="1512597"/>
                  </a:lnTo>
                  <a:lnTo>
                    <a:pt x="2860370" y="1512374"/>
                  </a:lnTo>
                  <a:lnTo>
                    <a:pt x="2905038" y="1510814"/>
                  </a:lnTo>
                  <a:lnTo>
                    <a:pt x="2976233" y="1498326"/>
                  </a:lnTo>
                  <a:lnTo>
                    <a:pt x="3011066" y="1481123"/>
                  </a:lnTo>
                  <a:lnTo>
                    <a:pt x="3041000" y="1457065"/>
                  </a:lnTo>
                  <a:lnTo>
                    <a:pt x="3065058" y="1427131"/>
                  </a:lnTo>
                  <a:lnTo>
                    <a:pt x="3082262" y="1392297"/>
                  </a:lnTo>
                  <a:lnTo>
                    <a:pt x="3094754" y="1321102"/>
                  </a:lnTo>
                  <a:lnTo>
                    <a:pt x="3096310" y="1276981"/>
                  </a:lnTo>
                  <a:lnTo>
                    <a:pt x="3096533" y="1221386"/>
                  </a:lnTo>
                  <a:lnTo>
                    <a:pt x="3096527" y="291211"/>
                  </a:lnTo>
                  <a:lnTo>
                    <a:pt x="3096310" y="236162"/>
                  </a:lnTo>
                  <a:lnTo>
                    <a:pt x="3094749" y="191494"/>
                  </a:lnTo>
                  <a:lnTo>
                    <a:pt x="3082262" y="120299"/>
                  </a:lnTo>
                  <a:lnTo>
                    <a:pt x="3065058" y="85466"/>
                  </a:lnTo>
                  <a:lnTo>
                    <a:pt x="3041000" y="55532"/>
                  </a:lnTo>
                  <a:lnTo>
                    <a:pt x="3011066" y="31474"/>
                  </a:lnTo>
                  <a:lnTo>
                    <a:pt x="2976233" y="14270"/>
                  </a:lnTo>
                  <a:lnTo>
                    <a:pt x="2905200" y="1783"/>
                  </a:lnTo>
                  <a:lnTo>
                    <a:pt x="2860916" y="222"/>
                  </a:lnTo>
                  <a:lnTo>
                    <a:pt x="2805322" y="0"/>
                  </a:lnTo>
                  <a:close/>
                </a:path>
              </a:pathLst>
            </a:custGeom>
            <a:solidFill>
              <a:srgbClr val="00D026">
                <a:alpha val="50000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1" name="object 21"/>
          <p:cNvSpPr txBox="1"/>
          <p:nvPr/>
        </p:nvSpPr>
        <p:spPr>
          <a:xfrm>
            <a:off x="9969500" y="4254500"/>
            <a:ext cx="1957070" cy="1107440"/>
          </a:xfrm>
          <a:prstGeom prst="rect">
            <a:avLst/>
          </a:prstGeom>
        </p:spPr>
        <p:txBody>
          <a:bodyPr wrap="square" lIns="0" tIns="40640" rIns="0" bIns="0" rtlCol="0" vert="horz">
            <a:spAutoFit/>
          </a:bodyPr>
          <a:lstStyle/>
          <a:p>
            <a:pPr marL="304800" marR="5080" indent="-292100">
              <a:lnSpc>
                <a:spcPts val="4200"/>
              </a:lnSpc>
              <a:spcBef>
                <a:spcPts val="320"/>
              </a:spcBef>
            </a:pPr>
            <a:r>
              <a:rPr dirty="0" sz="3600">
                <a:solidFill>
                  <a:srgbClr val="FFFFFF"/>
                </a:solidFill>
                <a:latin typeface="Arial"/>
                <a:cs typeface="Arial"/>
              </a:rPr>
              <a:t>Deploy</a:t>
            </a:r>
            <a:r>
              <a:rPr dirty="0" sz="3600" spc="-10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600" spc="-5">
                <a:solidFill>
                  <a:srgbClr val="FFFFFF"/>
                </a:solidFill>
                <a:latin typeface="Arial"/>
                <a:cs typeface="Arial"/>
              </a:rPr>
              <a:t>to </a:t>
            </a:r>
            <a:r>
              <a:rPr dirty="0" sz="3600" spc="-9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600">
                <a:solidFill>
                  <a:srgbClr val="FFFFFF"/>
                </a:solidFill>
                <a:latin typeface="Arial"/>
                <a:cs typeface="Arial"/>
              </a:rPr>
              <a:t>Server</a:t>
            </a:r>
            <a:endParaRPr sz="3600">
              <a:latin typeface="Arial"/>
              <a:cs typeface="Arial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8168309" y="3431621"/>
            <a:ext cx="1188085" cy="1525270"/>
            <a:chOff x="8168309" y="3431621"/>
            <a:chExt cx="1188085" cy="1525270"/>
          </a:xfrm>
        </p:grpSpPr>
        <p:sp>
          <p:nvSpPr>
            <p:cNvPr id="23" name="object 23"/>
            <p:cNvSpPr/>
            <p:nvPr/>
          </p:nvSpPr>
          <p:spPr>
            <a:xfrm>
              <a:off x="8395639" y="4827013"/>
              <a:ext cx="929005" cy="0"/>
            </a:xfrm>
            <a:custGeom>
              <a:avLst/>
              <a:gdLst/>
              <a:ahLst/>
              <a:cxnLst/>
              <a:rect l="l" t="t" r="r" b="b"/>
              <a:pathLst>
                <a:path w="929004" h="0">
                  <a:moveTo>
                    <a:pt x="0" y="0"/>
                  </a:moveTo>
                  <a:lnTo>
                    <a:pt x="31750" y="0"/>
                  </a:lnTo>
                  <a:lnTo>
                    <a:pt x="928726" y="0"/>
                  </a:lnTo>
                </a:path>
              </a:pathLst>
            </a:custGeom>
            <a:ln w="635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8168309" y="4697473"/>
              <a:ext cx="259079" cy="259079"/>
            </a:xfrm>
            <a:custGeom>
              <a:avLst/>
              <a:gdLst/>
              <a:ahLst/>
              <a:cxnLst/>
              <a:rect l="l" t="t" r="r" b="b"/>
              <a:pathLst>
                <a:path w="259079" h="259079">
                  <a:moveTo>
                    <a:pt x="259079" y="0"/>
                  </a:moveTo>
                  <a:lnTo>
                    <a:pt x="0" y="129539"/>
                  </a:lnTo>
                  <a:lnTo>
                    <a:pt x="259079" y="259080"/>
                  </a:lnTo>
                  <a:lnTo>
                    <a:pt x="25907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8259708" y="3457021"/>
              <a:ext cx="973455" cy="959485"/>
            </a:xfrm>
            <a:custGeom>
              <a:avLst/>
              <a:gdLst/>
              <a:ahLst/>
              <a:cxnLst/>
              <a:rect l="l" t="t" r="r" b="b"/>
              <a:pathLst>
                <a:path w="973454" h="959485">
                  <a:moveTo>
                    <a:pt x="830729" y="140166"/>
                  </a:moveTo>
                  <a:lnTo>
                    <a:pt x="864134" y="176637"/>
                  </a:lnTo>
                  <a:lnTo>
                    <a:pt x="893086" y="215499"/>
                  </a:lnTo>
                  <a:lnTo>
                    <a:pt x="917583" y="256408"/>
                  </a:lnTo>
                  <a:lnTo>
                    <a:pt x="937627" y="299025"/>
                  </a:lnTo>
                  <a:lnTo>
                    <a:pt x="953216" y="343007"/>
                  </a:lnTo>
                  <a:lnTo>
                    <a:pt x="964351" y="388013"/>
                  </a:lnTo>
                  <a:lnTo>
                    <a:pt x="971032" y="433702"/>
                  </a:lnTo>
                  <a:lnTo>
                    <a:pt x="973259" y="479732"/>
                  </a:lnTo>
                  <a:lnTo>
                    <a:pt x="971032" y="525762"/>
                  </a:lnTo>
                  <a:lnTo>
                    <a:pt x="964351" y="571451"/>
                  </a:lnTo>
                  <a:lnTo>
                    <a:pt x="953216" y="616457"/>
                  </a:lnTo>
                  <a:lnTo>
                    <a:pt x="937627" y="660439"/>
                  </a:lnTo>
                  <a:lnTo>
                    <a:pt x="917583" y="703055"/>
                  </a:lnTo>
                  <a:lnTo>
                    <a:pt x="893086" y="743965"/>
                  </a:lnTo>
                  <a:lnTo>
                    <a:pt x="864134" y="782826"/>
                  </a:lnTo>
                  <a:lnTo>
                    <a:pt x="830729" y="819298"/>
                  </a:lnTo>
                  <a:lnTo>
                    <a:pt x="796014" y="850446"/>
                  </a:lnTo>
                  <a:lnTo>
                    <a:pt x="759137" y="877700"/>
                  </a:lnTo>
                  <a:lnTo>
                    <a:pt x="720385" y="901061"/>
                  </a:lnTo>
                  <a:lnTo>
                    <a:pt x="680047" y="920529"/>
                  </a:lnTo>
                  <a:lnTo>
                    <a:pt x="638411" y="936103"/>
                  </a:lnTo>
                  <a:lnTo>
                    <a:pt x="595766" y="947783"/>
                  </a:lnTo>
                  <a:lnTo>
                    <a:pt x="552400" y="955570"/>
                  </a:lnTo>
                  <a:lnTo>
                    <a:pt x="508601" y="959464"/>
                  </a:lnTo>
                  <a:lnTo>
                    <a:pt x="464658" y="959464"/>
                  </a:lnTo>
                  <a:lnTo>
                    <a:pt x="420859" y="955570"/>
                  </a:lnTo>
                  <a:lnTo>
                    <a:pt x="377493" y="947783"/>
                  </a:lnTo>
                  <a:lnTo>
                    <a:pt x="334847" y="936103"/>
                  </a:lnTo>
                  <a:lnTo>
                    <a:pt x="293212" y="920529"/>
                  </a:lnTo>
                  <a:lnTo>
                    <a:pt x="252873" y="901061"/>
                  </a:lnTo>
                  <a:lnTo>
                    <a:pt x="214122" y="877700"/>
                  </a:lnTo>
                  <a:lnTo>
                    <a:pt x="177244" y="850446"/>
                  </a:lnTo>
                  <a:lnTo>
                    <a:pt x="142530" y="819298"/>
                  </a:lnTo>
                  <a:lnTo>
                    <a:pt x="109124" y="782826"/>
                  </a:lnTo>
                  <a:lnTo>
                    <a:pt x="80173" y="743965"/>
                  </a:lnTo>
                  <a:lnTo>
                    <a:pt x="55676" y="703055"/>
                  </a:lnTo>
                  <a:lnTo>
                    <a:pt x="35632" y="660439"/>
                  </a:lnTo>
                  <a:lnTo>
                    <a:pt x="20043" y="616457"/>
                  </a:lnTo>
                  <a:lnTo>
                    <a:pt x="8908" y="571451"/>
                  </a:lnTo>
                  <a:lnTo>
                    <a:pt x="2227" y="525762"/>
                  </a:lnTo>
                  <a:lnTo>
                    <a:pt x="0" y="479732"/>
                  </a:lnTo>
                  <a:lnTo>
                    <a:pt x="2227" y="433702"/>
                  </a:lnTo>
                  <a:lnTo>
                    <a:pt x="8908" y="388013"/>
                  </a:lnTo>
                  <a:lnTo>
                    <a:pt x="20043" y="343007"/>
                  </a:lnTo>
                  <a:lnTo>
                    <a:pt x="35632" y="299025"/>
                  </a:lnTo>
                  <a:lnTo>
                    <a:pt x="55676" y="256408"/>
                  </a:lnTo>
                  <a:lnTo>
                    <a:pt x="80173" y="215499"/>
                  </a:lnTo>
                  <a:lnTo>
                    <a:pt x="109124" y="176637"/>
                  </a:lnTo>
                  <a:lnTo>
                    <a:pt x="142530" y="140166"/>
                  </a:lnTo>
                  <a:lnTo>
                    <a:pt x="177244" y="109018"/>
                  </a:lnTo>
                  <a:lnTo>
                    <a:pt x="214122" y="81763"/>
                  </a:lnTo>
                  <a:lnTo>
                    <a:pt x="252873" y="58402"/>
                  </a:lnTo>
                  <a:lnTo>
                    <a:pt x="293212" y="38935"/>
                  </a:lnTo>
                  <a:lnTo>
                    <a:pt x="334847" y="23361"/>
                  </a:lnTo>
                  <a:lnTo>
                    <a:pt x="377493" y="11680"/>
                  </a:lnTo>
                  <a:lnTo>
                    <a:pt x="420859" y="3893"/>
                  </a:lnTo>
                  <a:lnTo>
                    <a:pt x="464658" y="0"/>
                  </a:lnTo>
                  <a:lnTo>
                    <a:pt x="508601" y="0"/>
                  </a:lnTo>
                  <a:lnTo>
                    <a:pt x="552400" y="3893"/>
                  </a:lnTo>
                  <a:lnTo>
                    <a:pt x="595766" y="11680"/>
                  </a:lnTo>
                  <a:lnTo>
                    <a:pt x="638411" y="23361"/>
                  </a:lnTo>
                  <a:lnTo>
                    <a:pt x="680047" y="38935"/>
                  </a:lnTo>
                  <a:lnTo>
                    <a:pt x="720385" y="58402"/>
                  </a:lnTo>
                  <a:lnTo>
                    <a:pt x="759137" y="81763"/>
                  </a:lnTo>
                  <a:lnTo>
                    <a:pt x="796014" y="109018"/>
                  </a:lnTo>
                  <a:lnTo>
                    <a:pt x="830729" y="140166"/>
                  </a:lnTo>
                  <a:close/>
                </a:path>
              </a:pathLst>
            </a:custGeom>
            <a:ln w="50800">
              <a:solidFill>
                <a:srgbClr val="C8250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6" name="object 26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60960" rIns="0" bIns="0" rtlCol="0" vert="horz">
            <a:spAutoFit/>
          </a:bodyPr>
          <a:lstStyle/>
          <a:p>
            <a:pPr marL="4533900" marR="5080" indent="-4521200">
              <a:lnSpc>
                <a:spcPts val="4900"/>
              </a:lnSpc>
              <a:spcBef>
                <a:spcPts val="480"/>
              </a:spcBef>
              <a:tabLst>
                <a:tab pos="4119245" algn="l"/>
                <a:tab pos="9551670" algn="l"/>
              </a:tabLst>
            </a:pPr>
            <a:r>
              <a:rPr dirty="0"/>
              <a:t>Deploy</a:t>
            </a:r>
            <a:r>
              <a:rPr dirty="0" spc="-5"/>
              <a:t> </a:t>
            </a:r>
            <a:r>
              <a:rPr dirty="0" spc="-160"/>
              <a:t>W</a:t>
            </a:r>
            <a:r>
              <a:rPr dirty="0"/>
              <a:t>AR </a:t>
            </a:r>
            <a:r>
              <a:rPr dirty="0" spc="-5"/>
              <a:t>f</a:t>
            </a:r>
            <a:r>
              <a:rPr dirty="0"/>
              <a:t>ile	</a:t>
            </a:r>
            <a:r>
              <a:rPr dirty="0" spc="-5"/>
              <a:t>f</a:t>
            </a:r>
            <a:r>
              <a:rPr dirty="0"/>
              <a:t>rom</a:t>
            </a:r>
            <a:r>
              <a:rPr dirty="0" spc="-240"/>
              <a:t> </a:t>
            </a:r>
            <a:r>
              <a:rPr dirty="0"/>
              <a:t>Ar</a:t>
            </a:r>
            <a:r>
              <a:rPr dirty="0" spc="-5"/>
              <a:t>t</a:t>
            </a:r>
            <a:r>
              <a:rPr dirty="0"/>
              <a:t>i</a:t>
            </a:r>
            <a:r>
              <a:rPr dirty="0" spc="-5"/>
              <a:t>f</a:t>
            </a:r>
            <a:r>
              <a:rPr dirty="0"/>
              <a:t>act</a:t>
            </a:r>
            <a:r>
              <a:rPr dirty="0" spc="-5"/>
              <a:t> </a:t>
            </a:r>
            <a:r>
              <a:rPr dirty="0"/>
              <a:t>Server</a:t>
            </a:r>
            <a:r>
              <a:rPr dirty="0" spc="-5"/>
              <a:t> t</a:t>
            </a:r>
            <a:r>
              <a:rPr dirty="0"/>
              <a:t>o	</a:t>
            </a:r>
            <a:r>
              <a:rPr dirty="0" spc="-80"/>
              <a:t>W</a:t>
            </a:r>
            <a:r>
              <a:rPr dirty="0"/>
              <a:t>eb  </a:t>
            </a:r>
            <a:r>
              <a:rPr dirty="0"/>
              <a:t>Server</a:t>
            </a: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5900"/>
          </a:p>
          <a:p>
            <a:pPr algn="r" marR="2961005">
              <a:lnSpc>
                <a:spcPct val="100000"/>
              </a:lnSpc>
            </a:pPr>
            <a:r>
              <a:rPr dirty="0" sz="3600" b="1">
                <a:latin typeface="Arial"/>
                <a:cs typeface="Arial"/>
              </a:rPr>
              <a:t>1</a:t>
            </a:r>
            <a:endParaRPr sz="3600">
              <a:latin typeface="Arial"/>
              <a:cs typeface="Arial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9359107" y="6675902"/>
            <a:ext cx="3173095" cy="1589405"/>
            <a:chOff x="9359107" y="6675902"/>
            <a:chExt cx="3173095" cy="1589405"/>
          </a:xfrm>
        </p:grpSpPr>
        <p:pic>
          <p:nvPicPr>
            <p:cNvPr id="28" name="object 2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359107" y="6675902"/>
              <a:ext cx="3172733" cy="1588796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397207" y="6688602"/>
              <a:ext cx="3096533" cy="1512596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9397207" y="6688602"/>
              <a:ext cx="3096895" cy="1513205"/>
            </a:xfrm>
            <a:custGeom>
              <a:avLst/>
              <a:gdLst/>
              <a:ahLst/>
              <a:cxnLst/>
              <a:rect l="l" t="t" r="r" b="b"/>
              <a:pathLst>
                <a:path w="3096895" h="1513204">
                  <a:moveTo>
                    <a:pt x="2805322" y="0"/>
                  </a:moveTo>
                  <a:lnTo>
                    <a:pt x="292505" y="0"/>
                  </a:lnTo>
                  <a:lnTo>
                    <a:pt x="236162" y="222"/>
                  </a:lnTo>
                  <a:lnTo>
                    <a:pt x="191494" y="1783"/>
                  </a:lnTo>
                  <a:lnTo>
                    <a:pt x="120299" y="14269"/>
                  </a:lnTo>
                  <a:lnTo>
                    <a:pt x="85466" y="31474"/>
                  </a:lnTo>
                  <a:lnTo>
                    <a:pt x="55532" y="55531"/>
                  </a:lnTo>
                  <a:lnTo>
                    <a:pt x="31474" y="85465"/>
                  </a:lnTo>
                  <a:lnTo>
                    <a:pt x="14270" y="120299"/>
                  </a:lnTo>
                  <a:lnTo>
                    <a:pt x="1778" y="191494"/>
                  </a:lnTo>
                  <a:lnTo>
                    <a:pt x="222" y="235615"/>
                  </a:lnTo>
                  <a:lnTo>
                    <a:pt x="0" y="291209"/>
                  </a:lnTo>
                  <a:lnTo>
                    <a:pt x="5" y="1221385"/>
                  </a:lnTo>
                  <a:lnTo>
                    <a:pt x="222" y="1276434"/>
                  </a:lnTo>
                  <a:lnTo>
                    <a:pt x="1783" y="1321102"/>
                  </a:lnTo>
                  <a:lnTo>
                    <a:pt x="14270" y="1392297"/>
                  </a:lnTo>
                  <a:lnTo>
                    <a:pt x="31474" y="1427130"/>
                  </a:lnTo>
                  <a:lnTo>
                    <a:pt x="55532" y="1457064"/>
                  </a:lnTo>
                  <a:lnTo>
                    <a:pt x="85466" y="1481121"/>
                  </a:lnTo>
                  <a:lnTo>
                    <a:pt x="120299" y="1498325"/>
                  </a:lnTo>
                  <a:lnTo>
                    <a:pt x="191332" y="1510812"/>
                  </a:lnTo>
                  <a:lnTo>
                    <a:pt x="235616" y="1512373"/>
                  </a:lnTo>
                  <a:lnTo>
                    <a:pt x="291211" y="1512596"/>
                  </a:lnTo>
                  <a:lnTo>
                    <a:pt x="2804027" y="1512596"/>
                  </a:lnTo>
                  <a:lnTo>
                    <a:pt x="2860370" y="1512373"/>
                  </a:lnTo>
                  <a:lnTo>
                    <a:pt x="2905038" y="1510812"/>
                  </a:lnTo>
                  <a:lnTo>
                    <a:pt x="2976233" y="1498325"/>
                  </a:lnTo>
                  <a:lnTo>
                    <a:pt x="3011066" y="1481121"/>
                  </a:lnTo>
                  <a:lnTo>
                    <a:pt x="3041000" y="1457064"/>
                  </a:lnTo>
                  <a:lnTo>
                    <a:pt x="3065058" y="1427130"/>
                  </a:lnTo>
                  <a:lnTo>
                    <a:pt x="3082262" y="1392297"/>
                  </a:lnTo>
                  <a:lnTo>
                    <a:pt x="3094754" y="1321102"/>
                  </a:lnTo>
                  <a:lnTo>
                    <a:pt x="3096310" y="1276980"/>
                  </a:lnTo>
                  <a:lnTo>
                    <a:pt x="3096533" y="1221385"/>
                  </a:lnTo>
                  <a:lnTo>
                    <a:pt x="3096527" y="291209"/>
                  </a:lnTo>
                  <a:lnTo>
                    <a:pt x="3096310" y="236161"/>
                  </a:lnTo>
                  <a:lnTo>
                    <a:pt x="3094749" y="191494"/>
                  </a:lnTo>
                  <a:lnTo>
                    <a:pt x="3082262" y="120299"/>
                  </a:lnTo>
                  <a:lnTo>
                    <a:pt x="3065058" y="85465"/>
                  </a:lnTo>
                  <a:lnTo>
                    <a:pt x="3041000" y="55531"/>
                  </a:lnTo>
                  <a:lnTo>
                    <a:pt x="3011066" y="31474"/>
                  </a:lnTo>
                  <a:lnTo>
                    <a:pt x="2976233" y="14269"/>
                  </a:lnTo>
                  <a:lnTo>
                    <a:pt x="2905200" y="1783"/>
                  </a:lnTo>
                  <a:lnTo>
                    <a:pt x="2860916" y="222"/>
                  </a:lnTo>
                  <a:lnTo>
                    <a:pt x="2805322" y="0"/>
                  </a:lnTo>
                  <a:close/>
                </a:path>
              </a:pathLst>
            </a:custGeom>
            <a:solidFill>
              <a:srgbClr val="FF2A06">
                <a:alpha val="500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1" name="object 3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639300" y="7200900"/>
              <a:ext cx="2616200" cy="469900"/>
            </a:xfrm>
            <a:prstGeom prst="rect">
              <a:avLst/>
            </a:prstGeom>
          </p:spPr>
        </p:pic>
      </p:grpSp>
      <p:sp>
        <p:nvSpPr>
          <p:cNvPr id="32" name="object 32"/>
          <p:cNvSpPr txBox="1"/>
          <p:nvPr/>
        </p:nvSpPr>
        <p:spPr>
          <a:xfrm>
            <a:off x="9664700" y="7086600"/>
            <a:ext cx="2557780" cy="635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000" spc="-75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dirty="0" sz="4000">
                <a:solidFill>
                  <a:srgbClr val="FFFFFF"/>
                </a:solidFill>
                <a:latin typeface="Arial"/>
                <a:cs typeface="Arial"/>
              </a:rPr>
              <a:t>ebServer</a:t>
            </a:r>
            <a:endParaRPr sz="4000">
              <a:latin typeface="Arial"/>
              <a:cs typeface="Arial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9736871" y="5598587"/>
            <a:ext cx="1338580" cy="1043305"/>
            <a:chOff x="9736871" y="5598587"/>
            <a:chExt cx="1338580" cy="1043305"/>
          </a:xfrm>
        </p:grpSpPr>
        <p:sp>
          <p:nvSpPr>
            <p:cNvPr id="34" name="object 34"/>
            <p:cNvSpPr/>
            <p:nvPr/>
          </p:nvSpPr>
          <p:spPr>
            <a:xfrm>
              <a:off x="10945474" y="5630337"/>
              <a:ext cx="0" cy="784225"/>
            </a:xfrm>
            <a:custGeom>
              <a:avLst/>
              <a:gdLst/>
              <a:ahLst/>
              <a:cxnLst/>
              <a:rect l="l" t="t" r="r" b="b"/>
              <a:pathLst>
                <a:path w="0" h="784225">
                  <a:moveTo>
                    <a:pt x="0" y="783907"/>
                  </a:moveTo>
                  <a:lnTo>
                    <a:pt x="0" y="752157"/>
                  </a:lnTo>
                  <a:lnTo>
                    <a:pt x="0" y="0"/>
                  </a:lnTo>
                </a:path>
              </a:pathLst>
            </a:custGeom>
            <a:ln w="635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10815934" y="6382495"/>
              <a:ext cx="259079" cy="259079"/>
            </a:xfrm>
            <a:custGeom>
              <a:avLst/>
              <a:gdLst/>
              <a:ahLst/>
              <a:cxnLst/>
              <a:rect l="l" t="t" r="r" b="b"/>
              <a:pathLst>
                <a:path w="259079" h="259079">
                  <a:moveTo>
                    <a:pt x="259079" y="0"/>
                  </a:moveTo>
                  <a:lnTo>
                    <a:pt x="0" y="0"/>
                  </a:lnTo>
                  <a:lnTo>
                    <a:pt x="129539" y="259080"/>
                  </a:lnTo>
                  <a:lnTo>
                    <a:pt x="25907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9762271" y="5655971"/>
              <a:ext cx="973455" cy="959485"/>
            </a:xfrm>
            <a:custGeom>
              <a:avLst/>
              <a:gdLst/>
              <a:ahLst/>
              <a:cxnLst/>
              <a:rect l="l" t="t" r="r" b="b"/>
              <a:pathLst>
                <a:path w="973454" h="959484">
                  <a:moveTo>
                    <a:pt x="830729" y="140166"/>
                  </a:moveTo>
                  <a:lnTo>
                    <a:pt x="864134" y="176637"/>
                  </a:lnTo>
                  <a:lnTo>
                    <a:pt x="893086" y="215499"/>
                  </a:lnTo>
                  <a:lnTo>
                    <a:pt x="917583" y="256408"/>
                  </a:lnTo>
                  <a:lnTo>
                    <a:pt x="937627" y="299025"/>
                  </a:lnTo>
                  <a:lnTo>
                    <a:pt x="953216" y="343007"/>
                  </a:lnTo>
                  <a:lnTo>
                    <a:pt x="964351" y="388013"/>
                  </a:lnTo>
                  <a:lnTo>
                    <a:pt x="971032" y="433702"/>
                  </a:lnTo>
                  <a:lnTo>
                    <a:pt x="973259" y="479732"/>
                  </a:lnTo>
                  <a:lnTo>
                    <a:pt x="971032" y="525762"/>
                  </a:lnTo>
                  <a:lnTo>
                    <a:pt x="964351" y="571451"/>
                  </a:lnTo>
                  <a:lnTo>
                    <a:pt x="953216" y="616457"/>
                  </a:lnTo>
                  <a:lnTo>
                    <a:pt x="937627" y="660439"/>
                  </a:lnTo>
                  <a:lnTo>
                    <a:pt x="917583" y="703055"/>
                  </a:lnTo>
                  <a:lnTo>
                    <a:pt x="893086" y="743965"/>
                  </a:lnTo>
                  <a:lnTo>
                    <a:pt x="864134" y="782826"/>
                  </a:lnTo>
                  <a:lnTo>
                    <a:pt x="830729" y="819298"/>
                  </a:lnTo>
                  <a:lnTo>
                    <a:pt x="796014" y="850446"/>
                  </a:lnTo>
                  <a:lnTo>
                    <a:pt x="759137" y="877700"/>
                  </a:lnTo>
                  <a:lnTo>
                    <a:pt x="720385" y="901061"/>
                  </a:lnTo>
                  <a:lnTo>
                    <a:pt x="680047" y="920529"/>
                  </a:lnTo>
                  <a:lnTo>
                    <a:pt x="638411" y="936103"/>
                  </a:lnTo>
                  <a:lnTo>
                    <a:pt x="595766" y="947783"/>
                  </a:lnTo>
                  <a:lnTo>
                    <a:pt x="552400" y="955570"/>
                  </a:lnTo>
                  <a:lnTo>
                    <a:pt x="508601" y="959464"/>
                  </a:lnTo>
                  <a:lnTo>
                    <a:pt x="464658" y="959464"/>
                  </a:lnTo>
                  <a:lnTo>
                    <a:pt x="420859" y="955570"/>
                  </a:lnTo>
                  <a:lnTo>
                    <a:pt x="377493" y="947783"/>
                  </a:lnTo>
                  <a:lnTo>
                    <a:pt x="334847" y="936103"/>
                  </a:lnTo>
                  <a:lnTo>
                    <a:pt x="293212" y="920529"/>
                  </a:lnTo>
                  <a:lnTo>
                    <a:pt x="252873" y="901061"/>
                  </a:lnTo>
                  <a:lnTo>
                    <a:pt x="214122" y="877700"/>
                  </a:lnTo>
                  <a:lnTo>
                    <a:pt x="177244" y="850446"/>
                  </a:lnTo>
                  <a:lnTo>
                    <a:pt x="142530" y="819298"/>
                  </a:lnTo>
                  <a:lnTo>
                    <a:pt x="109124" y="782826"/>
                  </a:lnTo>
                  <a:lnTo>
                    <a:pt x="80173" y="743965"/>
                  </a:lnTo>
                  <a:lnTo>
                    <a:pt x="55676" y="703055"/>
                  </a:lnTo>
                  <a:lnTo>
                    <a:pt x="35632" y="660439"/>
                  </a:lnTo>
                  <a:lnTo>
                    <a:pt x="20043" y="616457"/>
                  </a:lnTo>
                  <a:lnTo>
                    <a:pt x="8908" y="571451"/>
                  </a:lnTo>
                  <a:lnTo>
                    <a:pt x="2227" y="525762"/>
                  </a:lnTo>
                  <a:lnTo>
                    <a:pt x="0" y="479732"/>
                  </a:lnTo>
                  <a:lnTo>
                    <a:pt x="2227" y="433702"/>
                  </a:lnTo>
                  <a:lnTo>
                    <a:pt x="8908" y="388013"/>
                  </a:lnTo>
                  <a:lnTo>
                    <a:pt x="20043" y="343007"/>
                  </a:lnTo>
                  <a:lnTo>
                    <a:pt x="35632" y="299025"/>
                  </a:lnTo>
                  <a:lnTo>
                    <a:pt x="55676" y="256408"/>
                  </a:lnTo>
                  <a:lnTo>
                    <a:pt x="80173" y="215499"/>
                  </a:lnTo>
                  <a:lnTo>
                    <a:pt x="109124" y="176637"/>
                  </a:lnTo>
                  <a:lnTo>
                    <a:pt x="142530" y="140166"/>
                  </a:lnTo>
                  <a:lnTo>
                    <a:pt x="177244" y="109018"/>
                  </a:lnTo>
                  <a:lnTo>
                    <a:pt x="214122" y="81763"/>
                  </a:lnTo>
                  <a:lnTo>
                    <a:pt x="252873" y="58402"/>
                  </a:lnTo>
                  <a:lnTo>
                    <a:pt x="293212" y="38935"/>
                  </a:lnTo>
                  <a:lnTo>
                    <a:pt x="334847" y="23361"/>
                  </a:lnTo>
                  <a:lnTo>
                    <a:pt x="377493" y="11680"/>
                  </a:lnTo>
                  <a:lnTo>
                    <a:pt x="420859" y="3893"/>
                  </a:lnTo>
                  <a:lnTo>
                    <a:pt x="464658" y="0"/>
                  </a:lnTo>
                  <a:lnTo>
                    <a:pt x="508601" y="0"/>
                  </a:lnTo>
                  <a:lnTo>
                    <a:pt x="552400" y="3893"/>
                  </a:lnTo>
                  <a:lnTo>
                    <a:pt x="595766" y="11680"/>
                  </a:lnTo>
                  <a:lnTo>
                    <a:pt x="638411" y="23361"/>
                  </a:lnTo>
                  <a:lnTo>
                    <a:pt x="680047" y="38935"/>
                  </a:lnTo>
                  <a:lnTo>
                    <a:pt x="720385" y="58402"/>
                  </a:lnTo>
                  <a:lnTo>
                    <a:pt x="759137" y="81763"/>
                  </a:lnTo>
                  <a:lnTo>
                    <a:pt x="796014" y="109018"/>
                  </a:lnTo>
                  <a:lnTo>
                    <a:pt x="830729" y="140166"/>
                  </a:lnTo>
                  <a:close/>
                </a:path>
              </a:pathLst>
            </a:custGeom>
            <a:ln w="50800">
              <a:solidFill>
                <a:srgbClr val="C8250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7" name="object 37"/>
          <p:cNvSpPr txBox="1"/>
          <p:nvPr/>
        </p:nvSpPr>
        <p:spPr>
          <a:xfrm>
            <a:off x="10109200" y="5829300"/>
            <a:ext cx="28003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b="1">
                <a:latin typeface="Arial"/>
                <a:cs typeface="Arial"/>
              </a:rPr>
              <a:t>2</a:t>
            </a:r>
            <a:endParaRPr sz="3600">
              <a:latin typeface="Arial"/>
              <a:cs typeface="Arial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5631874" y="5594780"/>
            <a:ext cx="3512820" cy="2403475"/>
            <a:chOff x="5631874" y="5594780"/>
            <a:chExt cx="3512820" cy="2403475"/>
          </a:xfrm>
        </p:grpSpPr>
        <p:pic>
          <p:nvPicPr>
            <p:cNvPr id="39" name="object 3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631874" y="5594780"/>
              <a:ext cx="1741051" cy="1082353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506303" y="6829605"/>
              <a:ext cx="1638300" cy="1168400"/>
            </a:xfrm>
            <a:prstGeom prst="rect">
              <a:avLst/>
            </a:prstGeom>
          </p:spPr>
        </p:pic>
      </p:grpSp>
      <p:sp>
        <p:nvSpPr>
          <p:cNvPr id="41" name="object 41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42" name="object 42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16400" y="757309"/>
            <a:ext cx="4991100" cy="698500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3670300" y="8204200"/>
            <a:ext cx="5660390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-5">
                <a:latin typeface="Arial"/>
                <a:cs typeface="Arial"/>
                <a:hlinkClick r:id="rId3"/>
              </a:rPr>
              <a:t>http://geekandpoke.typepad.com/</a:t>
            </a:r>
            <a:endParaRPr sz="30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58900" y="139700"/>
            <a:ext cx="10276205" cy="1000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948305" algn="l"/>
                <a:tab pos="7825105" algn="l"/>
              </a:tabLst>
            </a:pPr>
            <a:r>
              <a:rPr dirty="0"/>
              <a:t>De</a:t>
            </a:r>
            <a:r>
              <a:rPr dirty="0" spc="-5"/>
              <a:t>plo</a:t>
            </a:r>
            <a:r>
              <a:rPr dirty="0"/>
              <a:t>y	</a:t>
            </a:r>
            <a:r>
              <a:rPr dirty="0" spc="-5"/>
              <a:t>t</a:t>
            </a:r>
            <a:r>
              <a:rPr dirty="0"/>
              <a:t>o</a:t>
            </a:r>
            <a:r>
              <a:rPr dirty="0" spc="-5"/>
              <a:t> </a:t>
            </a:r>
            <a:r>
              <a:rPr dirty="0"/>
              <a:t>c</a:t>
            </a:r>
            <a:r>
              <a:rPr dirty="0" spc="-5"/>
              <a:t>ont</a:t>
            </a:r>
            <a:r>
              <a:rPr dirty="0"/>
              <a:t>a</a:t>
            </a:r>
            <a:r>
              <a:rPr dirty="0" spc="-5"/>
              <a:t>in</a:t>
            </a:r>
            <a:r>
              <a:rPr dirty="0"/>
              <a:t>er	</a:t>
            </a:r>
            <a:r>
              <a:rPr dirty="0" spc="-5"/>
              <a:t>plugi</a:t>
            </a:r>
            <a:r>
              <a:rPr dirty="0"/>
              <a:t>n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16045" y="2641265"/>
            <a:ext cx="10772708" cy="3304939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159000" y="203200"/>
            <a:ext cx="8637905" cy="8788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600" spc="-5" b="1">
                <a:latin typeface="Arial"/>
                <a:cs typeface="Arial"/>
              </a:rPr>
              <a:t>Add</a:t>
            </a:r>
            <a:r>
              <a:rPr dirty="0" sz="5600" spc="-20" b="1">
                <a:latin typeface="Arial"/>
                <a:cs typeface="Arial"/>
              </a:rPr>
              <a:t> </a:t>
            </a:r>
            <a:r>
              <a:rPr dirty="0" sz="5600" b="1">
                <a:latin typeface="Arial"/>
                <a:cs typeface="Arial"/>
              </a:rPr>
              <a:t>to</a:t>
            </a:r>
            <a:r>
              <a:rPr dirty="0" sz="5600" spc="-20" b="1">
                <a:latin typeface="Arial"/>
                <a:cs typeface="Arial"/>
              </a:rPr>
              <a:t> </a:t>
            </a:r>
            <a:r>
              <a:rPr dirty="0" sz="5600" spc="-5" b="1">
                <a:latin typeface="Arial"/>
                <a:cs typeface="Arial"/>
              </a:rPr>
              <a:t>Post-build</a:t>
            </a:r>
            <a:r>
              <a:rPr dirty="0" sz="5600" spc="-20" b="1">
                <a:latin typeface="Arial"/>
                <a:cs typeface="Arial"/>
              </a:rPr>
              <a:t> </a:t>
            </a:r>
            <a:r>
              <a:rPr dirty="0" sz="5600" spc="-5" b="1">
                <a:latin typeface="Arial"/>
                <a:cs typeface="Arial"/>
              </a:rPr>
              <a:t>actions</a:t>
            </a:r>
            <a:endParaRPr sz="56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68300" y="1498600"/>
            <a:ext cx="12259310" cy="680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592705" algn="l"/>
                <a:tab pos="9544050" algn="l"/>
                <a:tab pos="9999345" algn="l"/>
              </a:tabLst>
            </a:pPr>
            <a:r>
              <a:rPr dirty="0" sz="4300" spc="-5">
                <a:latin typeface="Arial"/>
                <a:cs typeface="Arial"/>
              </a:rPr>
              <a:t>Post-build	actions</a:t>
            </a:r>
            <a:r>
              <a:rPr dirty="0" sz="4300" spc="10">
                <a:latin typeface="Arial"/>
                <a:cs typeface="Arial"/>
              </a:rPr>
              <a:t> </a:t>
            </a:r>
            <a:r>
              <a:rPr dirty="0" sz="4300">
                <a:latin typeface="Arial"/>
                <a:cs typeface="Arial"/>
              </a:rPr>
              <a:t>=&gt;Deploy</a:t>
            </a:r>
            <a:r>
              <a:rPr dirty="0" sz="4300" spc="10">
                <a:latin typeface="Arial"/>
                <a:cs typeface="Arial"/>
              </a:rPr>
              <a:t> </a:t>
            </a:r>
            <a:r>
              <a:rPr dirty="0" sz="4300" spc="-5">
                <a:latin typeface="Arial"/>
                <a:cs typeface="Arial"/>
              </a:rPr>
              <a:t>war/ear</a:t>
            </a:r>
            <a:r>
              <a:rPr dirty="0" sz="4300" spc="10">
                <a:latin typeface="Arial"/>
                <a:cs typeface="Arial"/>
              </a:rPr>
              <a:t> </a:t>
            </a:r>
            <a:r>
              <a:rPr dirty="0" sz="4300" spc="-5">
                <a:latin typeface="Arial"/>
                <a:cs typeface="Arial"/>
              </a:rPr>
              <a:t>to	</a:t>
            </a:r>
            <a:r>
              <a:rPr dirty="0" sz="4300">
                <a:latin typeface="Arial"/>
                <a:cs typeface="Arial"/>
              </a:rPr>
              <a:t>a	</a:t>
            </a:r>
            <a:r>
              <a:rPr dirty="0" sz="4300" spc="-5">
                <a:latin typeface="Arial"/>
                <a:cs typeface="Arial"/>
              </a:rPr>
              <a:t>container</a:t>
            </a:r>
            <a:endParaRPr sz="43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31751" y="2590800"/>
            <a:ext cx="4941296" cy="5851536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11300" y="203200"/>
            <a:ext cx="9946005" cy="8788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581275" algn="l"/>
                <a:tab pos="5269865" algn="l"/>
                <a:tab pos="6731634" algn="l"/>
              </a:tabLst>
            </a:pPr>
            <a:r>
              <a:rPr dirty="0" sz="5600" spc="-5" b="1">
                <a:latin typeface="Arial"/>
                <a:cs typeface="Arial"/>
              </a:rPr>
              <a:t>Deploy	war/ear	</a:t>
            </a:r>
            <a:r>
              <a:rPr dirty="0" sz="5600" b="1">
                <a:latin typeface="Arial"/>
                <a:cs typeface="Arial"/>
              </a:rPr>
              <a:t>to</a:t>
            </a:r>
            <a:r>
              <a:rPr dirty="0" sz="5600" spc="-5" b="1">
                <a:latin typeface="Arial"/>
                <a:cs typeface="Arial"/>
              </a:rPr>
              <a:t> </a:t>
            </a:r>
            <a:r>
              <a:rPr dirty="0" sz="5600" b="1">
                <a:latin typeface="Arial"/>
                <a:cs typeface="Arial"/>
              </a:rPr>
              <a:t>a	</a:t>
            </a:r>
            <a:r>
              <a:rPr dirty="0" sz="5600" spc="-5" b="1">
                <a:latin typeface="Arial"/>
                <a:cs typeface="Arial"/>
              </a:rPr>
              <a:t>container</a:t>
            </a:r>
            <a:endParaRPr sz="56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41600" y="1498600"/>
            <a:ext cx="7715250" cy="680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485130" algn="l"/>
                <a:tab pos="6092190" algn="l"/>
              </a:tabLst>
            </a:pPr>
            <a:r>
              <a:rPr dirty="0" sz="4300">
                <a:latin typeface="Arial"/>
                <a:cs typeface="Arial"/>
              </a:rPr>
              <a:t>Speci</a:t>
            </a:r>
            <a:r>
              <a:rPr dirty="0" sz="4300" spc="-5">
                <a:latin typeface="Arial"/>
                <a:cs typeface="Arial"/>
              </a:rPr>
              <a:t>f</a:t>
            </a:r>
            <a:r>
              <a:rPr dirty="0" sz="4300">
                <a:latin typeface="Arial"/>
                <a:cs typeface="Arial"/>
              </a:rPr>
              <a:t>y</a:t>
            </a:r>
            <a:r>
              <a:rPr dirty="0" sz="4300" spc="-5">
                <a:latin typeface="Arial"/>
                <a:cs typeface="Arial"/>
              </a:rPr>
              <a:t> </a:t>
            </a:r>
            <a:r>
              <a:rPr dirty="0" sz="4300" spc="-160">
                <a:latin typeface="Arial"/>
                <a:cs typeface="Arial"/>
              </a:rPr>
              <a:t>W</a:t>
            </a:r>
            <a:r>
              <a:rPr dirty="0" sz="4300">
                <a:latin typeface="Arial"/>
                <a:cs typeface="Arial"/>
              </a:rPr>
              <a:t>AR</a:t>
            </a:r>
            <a:r>
              <a:rPr dirty="0" sz="4300" spc="-5">
                <a:latin typeface="Arial"/>
                <a:cs typeface="Arial"/>
              </a:rPr>
              <a:t>/</a:t>
            </a:r>
            <a:r>
              <a:rPr dirty="0" sz="4300">
                <a:latin typeface="Arial"/>
                <a:cs typeface="Arial"/>
              </a:rPr>
              <a:t>EAR </a:t>
            </a:r>
            <a:r>
              <a:rPr dirty="0" sz="4300" spc="-5">
                <a:latin typeface="Arial"/>
                <a:cs typeface="Arial"/>
              </a:rPr>
              <a:t>f</a:t>
            </a:r>
            <a:r>
              <a:rPr dirty="0" sz="4300">
                <a:latin typeface="Arial"/>
                <a:cs typeface="Arial"/>
              </a:rPr>
              <a:t>ile	</a:t>
            </a:r>
            <a:r>
              <a:rPr dirty="0" sz="4300" spc="-5">
                <a:latin typeface="Arial"/>
                <a:cs typeface="Arial"/>
              </a:rPr>
              <a:t>t</a:t>
            </a:r>
            <a:r>
              <a:rPr dirty="0" sz="4300">
                <a:latin typeface="Arial"/>
                <a:cs typeface="Arial"/>
              </a:rPr>
              <a:t>o	deploy</a:t>
            </a:r>
            <a:endParaRPr sz="43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1978" y="2999366"/>
            <a:ext cx="12143399" cy="3942662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68500" y="3505200"/>
            <a:ext cx="9058275" cy="1000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22245" algn="l"/>
                <a:tab pos="3625850" algn="l"/>
                <a:tab pos="5026660" algn="l"/>
                <a:tab pos="7148830" algn="l"/>
                <a:tab pos="8548370" algn="l"/>
              </a:tabLst>
            </a:pPr>
            <a:r>
              <a:rPr dirty="0" spc="-5"/>
              <a:t>Wh</a:t>
            </a:r>
            <a:r>
              <a:rPr dirty="0"/>
              <a:t>ere	</a:t>
            </a:r>
            <a:r>
              <a:rPr dirty="0" spc="-5"/>
              <a:t>i</a:t>
            </a:r>
            <a:r>
              <a:rPr dirty="0"/>
              <a:t>s	my	</a:t>
            </a:r>
            <a:r>
              <a:rPr dirty="0" spc="-355"/>
              <a:t>W</a:t>
            </a:r>
            <a:r>
              <a:rPr dirty="0"/>
              <a:t>AR	</a:t>
            </a:r>
            <a:r>
              <a:rPr dirty="0" spc="-5"/>
              <a:t>fil</a:t>
            </a:r>
            <a:r>
              <a:rPr dirty="0"/>
              <a:t>e	?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65300" y="3035300"/>
            <a:ext cx="9462770" cy="1940560"/>
          </a:xfrm>
          <a:prstGeom prst="rect"/>
        </p:spPr>
        <p:txBody>
          <a:bodyPr wrap="square" lIns="0" tIns="60960" rIns="0" bIns="0" rtlCol="0" vert="horz">
            <a:spAutoFit/>
          </a:bodyPr>
          <a:lstStyle/>
          <a:p>
            <a:pPr marL="2616200" marR="5080" indent="-2603500">
              <a:lnSpc>
                <a:spcPts val="7400"/>
              </a:lnSpc>
              <a:spcBef>
                <a:spcPts val="480"/>
              </a:spcBef>
              <a:tabLst>
                <a:tab pos="6243320" algn="l"/>
                <a:tab pos="7642859" algn="l"/>
              </a:tabLst>
            </a:pPr>
            <a:r>
              <a:rPr dirty="0"/>
              <a:t>D</a:t>
            </a:r>
            <a:r>
              <a:rPr dirty="0" spc="-5"/>
              <a:t>ownlo</a:t>
            </a:r>
            <a:r>
              <a:rPr dirty="0"/>
              <a:t>ad</a:t>
            </a:r>
            <a:r>
              <a:rPr dirty="0" spc="-5"/>
              <a:t> </a:t>
            </a:r>
            <a:r>
              <a:rPr dirty="0" spc="-355"/>
              <a:t>W</a:t>
            </a:r>
            <a:r>
              <a:rPr dirty="0"/>
              <a:t>AR	</a:t>
            </a:r>
            <a:r>
              <a:rPr dirty="0" spc="-5"/>
              <a:t>fil</a:t>
            </a:r>
            <a:r>
              <a:rPr dirty="0"/>
              <a:t>e	</a:t>
            </a:r>
            <a:r>
              <a:rPr dirty="0" spc="-5"/>
              <a:t>f</a:t>
            </a:r>
            <a:r>
              <a:rPr dirty="0"/>
              <a:t>r</a:t>
            </a:r>
            <a:r>
              <a:rPr dirty="0" spc="-5"/>
              <a:t>o</a:t>
            </a:r>
            <a:r>
              <a:rPr dirty="0"/>
              <a:t>m  </a:t>
            </a:r>
            <a:r>
              <a:rPr dirty="0" spc="-5"/>
              <a:t>Repository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73200" y="203200"/>
            <a:ext cx="10022205" cy="8788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600" spc="-5"/>
              <a:t>Download</a:t>
            </a:r>
            <a:r>
              <a:rPr dirty="0" sz="5600" spc="-20"/>
              <a:t> </a:t>
            </a:r>
            <a:r>
              <a:rPr dirty="0" sz="5600" spc="-5"/>
              <a:t>with</a:t>
            </a:r>
            <a:r>
              <a:rPr dirty="0" sz="5600" spc="-20"/>
              <a:t> </a:t>
            </a:r>
            <a:r>
              <a:rPr dirty="0" sz="5600" spc="-5"/>
              <a:t>command</a:t>
            </a:r>
            <a:r>
              <a:rPr dirty="0" sz="5600" spc="-20"/>
              <a:t> </a:t>
            </a:r>
            <a:r>
              <a:rPr dirty="0" sz="5600" spc="-5"/>
              <a:t>line</a:t>
            </a:r>
            <a:endParaRPr sz="5600"/>
          </a:p>
        </p:txBody>
      </p:sp>
      <p:sp>
        <p:nvSpPr>
          <p:cNvPr id="3" name="object 3"/>
          <p:cNvSpPr txBox="1"/>
          <p:nvPr/>
        </p:nvSpPr>
        <p:spPr>
          <a:xfrm>
            <a:off x="3136900" y="1498600"/>
            <a:ext cx="6735445" cy="680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136015" algn="l"/>
                <a:tab pos="2319655" algn="l"/>
                <a:tab pos="2896235" algn="l"/>
                <a:tab pos="4201795" algn="l"/>
                <a:tab pos="5386070" algn="l"/>
              </a:tabLst>
            </a:pPr>
            <a:r>
              <a:rPr dirty="0" sz="4300">
                <a:latin typeface="Arial"/>
                <a:cs typeface="Arial"/>
              </a:rPr>
              <a:t>Add	</a:t>
            </a:r>
            <a:r>
              <a:rPr dirty="0" sz="4300" spc="-5">
                <a:latin typeface="Arial"/>
                <a:cs typeface="Arial"/>
              </a:rPr>
              <a:t>step	</a:t>
            </a:r>
            <a:r>
              <a:rPr dirty="0" sz="4300">
                <a:latin typeface="Arial"/>
                <a:cs typeface="Arial"/>
              </a:rPr>
              <a:t>in	build	</a:t>
            </a:r>
            <a:r>
              <a:rPr dirty="0" sz="4300" spc="-5">
                <a:latin typeface="Arial"/>
                <a:cs typeface="Arial"/>
              </a:rPr>
              <a:t>step	</a:t>
            </a:r>
            <a:r>
              <a:rPr dirty="0" sz="4300">
                <a:latin typeface="Arial"/>
                <a:cs typeface="Arial"/>
              </a:rPr>
              <a:t>of</a:t>
            </a:r>
            <a:r>
              <a:rPr dirty="0" sz="4300" spc="-100">
                <a:latin typeface="Arial"/>
                <a:cs typeface="Arial"/>
              </a:rPr>
              <a:t> </a:t>
            </a:r>
            <a:r>
              <a:rPr dirty="0" sz="4300">
                <a:latin typeface="Arial"/>
                <a:cs typeface="Arial"/>
              </a:rPr>
              <a:t>job</a:t>
            </a:r>
            <a:endParaRPr sz="43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7003" y="2743200"/>
            <a:ext cx="12330791" cy="4454996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689100" y="4114800"/>
            <a:ext cx="9627870" cy="11201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ts val="4310"/>
              </a:lnSpc>
              <a:spcBef>
                <a:spcPts val="100"/>
              </a:spcBef>
            </a:pPr>
            <a:r>
              <a:rPr dirty="0" sz="3600" spc="-5" b="1">
                <a:solidFill>
                  <a:srgbClr val="C82506"/>
                </a:solidFill>
                <a:latin typeface="Arial"/>
                <a:cs typeface="Arial"/>
              </a:rPr>
              <a:t>curl</a:t>
            </a:r>
            <a:r>
              <a:rPr dirty="0" sz="3600" spc="-10" b="1">
                <a:solidFill>
                  <a:srgbClr val="C82506"/>
                </a:solidFill>
                <a:latin typeface="Arial"/>
                <a:cs typeface="Arial"/>
              </a:rPr>
              <a:t> </a:t>
            </a:r>
            <a:r>
              <a:rPr dirty="0" sz="3600" spc="-5" b="1">
                <a:solidFill>
                  <a:srgbClr val="C82506"/>
                </a:solidFill>
                <a:latin typeface="Arial"/>
                <a:cs typeface="Arial"/>
              </a:rPr>
              <a:t>-X GET </a:t>
            </a:r>
            <a:r>
              <a:rPr dirty="0" sz="3600" b="1">
                <a:solidFill>
                  <a:srgbClr val="C82506"/>
                </a:solidFill>
                <a:latin typeface="Arial"/>
                <a:cs typeface="Arial"/>
              </a:rPr>
              <a:t>-o</a:t>
            </a:r>
            <a:r>
              <a:rPr dirty="0" sz="3600" spc="-10" b="1">
                <a:solidFill>
                  <a:srgbClr val="C82506"/>
                </a:solidFill>
                <a:latin typeface="Arial"/>
                <a:cs typeface="Arial"/>
              </a:rPr>
              <a:t> </a:t>
            </a:r>
            <a:r>
              <a:rPr dirty="0" sz="3600" spc="-5" b="1">
                <a:solidFill>
                  <a:srgbClr val="C82506"/>
                </a:solidFill>
                <a:latin typeface="Arial"/>
                <a:cs typeface="Arial"/>
              </a:rPr>
              <a:t>demo.war</a:t>
            </a:r>
            <a:r>
              <a:rPr dirty="0" sz="3600" b="1">
                <a:solidFill>
                  <a:srgbClr val="C82506"/>
                </a:solidFill>
                <a:latin typeface="Arial"/>
                <a:cs typeface="Arial"/>
              </a:rPr>
              <a:t> -u</a:t>
            </a:r>
            <a:r>
              <a:rPr dirty="0" sz="3600" spc="-5" b="1">
                <a:solidFill>
                  <a:srgbClr val="C82506"/>
                </a:solidFill>
                <a:latin typeface="Arial"/>
                <a:cs typeface="Arial"/>
              </a:rPr>
              <a:t> admin:admin123</a:t>
            </a:r>
            <a:endParaRPr sz="3600">
              <a:latin typeface="Arial"/>
              <a:cs typeface="Arial"/>
            </a:endParaRPr>
          </a:p>
          <a:p>
            <a:pPr algn="ctr" marL="1270">
              <a:lnSpc>
                <a:spcPts val="4310"/>
              </a:lnSpc>
            </a:pPr>
            <a:r>
              <a:rPr dirty="0" sz="3600" spc="-5" b="1">
                <a:solidFill>
                  <a:srgbClr val="C82506"/>
                </a:solidFill>
                <a:latin typeface="Arial"/>
                <a:cs typeface="Arial"/>
              </a:rPr>
              <a:t>&lt;url of artifact</a:t>
            </a:r>
            <a:r>
              <a:rPr dirty="0" sz="3600" b="1">
                <a:solidFill>
                  <a:srgbClr val="C82506"/>
                </a:solidFill>
                <a:latin typeface="Arial"/>
                <a:cs typeface="Arial"/>
              </a:rPr>
              <a:t> </a:t>
            </a:r>
            <a:r>
              <a:rPr dirty="0" sz="3600" spc="-5" b="1">
                <a:solidFill>
                  <a:srgbClr val="C82506"/>
                </a:solidFill>
                <a:latin typeface="Arial"/>
                <a:cs typeface="Arial"/>
              </a:rPr>
              <a:t>server&gt;/demo.war</a:t>
            </a:r>
            <a:endParaRPr sz="36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95600" y="3505200"/>
            <a:ext cx="7205980" cy="1000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457960" algn="l"/>
                <a:tab pos="5295900" algn="l"/>
              </a:tabLst>
            </a:pPr>
            <a:r>
              <a:rPr dirty="0" spc="-355"/>
              <a:t>T</a:t>
            </a:r>
            <a:r>
              <a:rPr dirty="0"/>
              <a:t>ry	</a:t>
            </a:r>
            <a:r>
              <a:rPr dirty="0" spc="-5"/>
              <a:t>t</a:t>
            </a:r>
            <a:r>
              <a:rPr dirty="0"/>
              <a:t>o</a:t>
            </a:r>
            <a:r>
              <a:rPr dirty="0" spc="-5"/>
              <a:t> d</a:t>
            </a:r>
            <a:r>
              <a:rPr dirty="0"/>
              <a:t>e</a:t>
            </a:r>
            <a:r>
              <a:rPr dirty="0" spc="-5"/>
              <a:t>plo</a:t>
            </a:r>
            <a:r>
              <a:rPr dirty="0"/>
              <a:t>y	</a:t>
            </a:r>
            <a:r>
              <a:rPr dirty="0" spc="-355"/>
              <a:t>W</a:t>
            </a:r>
            <a:r>
              <a:rPr dirty="0"/>
              <a:t>AR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11300" y="203200"/>
            <a:ext cx="9946005" cy="8788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581275" algn="l"/>
                <a:tab pos="5269865" algn="l"/>
                <a:tab pos="6731634" algn="l"/>
              </a:tabLst>
            </a:pPr>
            <a:r>
              <a:rPr dirty="0" sz="5600" spc="-5" b="1">
                <a:latin typeface="Arial"/>
                <a:cs typeface="Arial"/>
              </a:rPr>
              <a:t>Deploy	war/ear	</a:t>
            </a:r>
            <a:r>
              <a:rPr dirty="0" sz="5600" b="1">
                <a:latin typeface="Arial"/>
                <a:cs typeface="Arial"/>
              </a:rPr>
              <a:t>to</a:t>
            </a:r>
            <a:r>
              <a:rPr dirty="0" sz="5600" spc="-5" b="1">
                <a:latin typeface="Arial"/>
                <a:cs typeface="Arial"/>
              </a:rPr>
              <a:t> </a:t>
            </a:r>
            <a:r>
              <a:rPr dirty="0" sz="5600" b="1">
                <a:latin typeface="Arial"/>
                <a:cs typeface="Arial"/>
              </a:rPr>
              <a:t>a	</a:t>
            </a:r>
            <a:r>
              <a:rPr dirty="0" sz="5600" spc="-5" b="1">
                <a:latin typeface="Arial"/>
                <a:cs typeface="Arial"/>
              </a:rPr>
              <a:t>container</a:t>
            </a:r>
            <a:endParaRPr sz="56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933700" y="1498600"/>
            <a:ext cx="7130415" cy="680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501900" algn="l"/>
                <a:tab pos="5507355" algn="l"/>
              </a:tabLst>
            </a:pPr>
            <a:r>
              <a:rPr dirty="0" sz="4300">
                <a:latin typeface="Arial"/>
                <a:cs typeface="Arial"/>
              </a:rPr>
              <a:t>Choose a	con</a:t>
            </a:r>
            <a:r>
              <a:rPr dirty="0" sz="4300" spc="-5">
                <a:latin typeface="Arial"/>
                <a:cs typeface="Arial"/>
              </a:rPr>
              <a:t>t</a:t>
            </a:r>
            <a:r>
              <a:rPr dirty="0" sz="4300">
                <a:latin typeface="Arial"/>
                <a:cs typeface="Arial"/>
              </a:rPr>
              <a:t>ainer</a:t>
            </a:r>
            <a:r>
              <a:rPr dirty="0" sz="4300" spc="-5">
                <a:latin typeface="Arial"/>
                <a:cs typeface="Arial"/>
              </a:rPr>
              <a:t> t</a:t>
            </a:r>
            <a:r>
              <a:rPr dirty="0" sz="4300">
                <a:latin typeface="Arial"/>
                <a:cs typeface="Arial"/>
              </a:rPr>
              <a:t>o	deploy</a:t>
            </a:r>
            <a:endParaRPr sz="43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9600" y="2443167"/>
            <a:ext cx="11785600" cy="599440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78178" y="2819400"/>
            <a:ext cx="11811000" cy="5562600"/>
            <a:chOff x="578178" y="2819400"/>
            <a:chExt cx="11811000" cy="55626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8178" y="2819400"/>
              <a:ext cx="11811000" cy="55626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978074" y="4915114"/>
              <a:ext cx="10665460" cy="2301240"/>
            </a:xfrm>
            <a:custGeom>
              <a:avLst/>
              <a:gdLst/>
              <a:ahLst/>
              <a:cxnLst/>
              <a:rect l="l" t="t" r="r" b="b"/>
              <a:pathLst>
                <a:path w="10665460" h="2301240">
                  <a:moveTo>
                    <a:pt x="0" y="0"/>
                  </a:moveTo>
                  <a:lnTo>
                    <a:pt x="10665098" y="0"/>
                  </a:lnTo>
                  <a:lnTo>
                    <a:pt x="10665098" y="2301180"/>
                  </a:lnTo>
                  <a:lnTo>
                    <a:pt x="0" y="2301180"/>
                  </a:lnTo>
                  <a:lnTo>
                    <a:pt x="0" y="0"/>
                  </a:lnTo>
                  <a:close/>
                </a:path>
              </a:pathLst>
            </a:custGeom>
            <a:ln w="63500">
              <a:solidFill>
                <a:srgbClr val="C8250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1511300" y="203200"/>
            <a:ext cx="9946005" cy="8788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581275" algn="l"/>
                <a:tab pos="5269865" algn="l"/>
                <a:tab pos="6731634" algn="l"/>
              </a:tabLst>
            </a:pPr>
            <a:r>
              <a:rPr dirty="0" sz="5600" spc="-5" b="1">
                <a:latin typeface="Arial"/>
                <a:cs typeface="Arial"/>
              </a:rPr>
              <a:t>Deploy	war/ear	</a:t>
            </a:r>
            <a:r>
              <a:rPr dirty="0" sz="5600" b="1">
                <a:latin typeface="Arial"/>
                <a:cs typeface="Arial"/>
              </a:rPr>
              <a:t>to</a:t>
            </a:r>
            <a:r>
              <a:rPr dirty="0" sz="5600" spc="-5" b="1">
                <a:latin typeface="Arial"/>
                <a:cs typeface="Arial"/>
              </a:rPr>
              <a:t> </a:t>
            </a:r>
            <a:r>
              <a:rPr dirty="0" sz="5600" b="1">
                <a:latin typeface="Arial"/>
                <a:cs typeface="Arial"/>
              </a:rPr>
              <a:t>a	</a:t>
            </a:r>
            <a:r>
              <a:rPr dirty="0" sz="5600" spc="-5" b="1">
                <a:latin typeface="Arial"/>
                <a:cs typeface="Arial"/>
              </a:rPr>
              <a:t>container</a:t>
            </a:r>
            <a:endParaRPr sz="56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8" name="object 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  <p:sp>
        <p:nvSpPr>
          <p:cNvPr id="6" name="object 6"/>
          <p:cNvSpPr txBox="1"/>
          <p:nvPr/>
        </p:nvSpPr>
        <p:spPr>
          <a:xfrm>
            <a:off x="2336800" y="1498600"/>
            <a:ext cx="8333740" cy="680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742439" algn="l"/>
                <a:tab pos="4262755" algn="l"/>
              </a:tabLst>
            </a:pPr>
            <a:r>
              <a:rPr dirty="0" sz="4300" spc="-5">
                <a:latin typeface="Arial"/>
                <a:cs typeface="Arial"/>
              </a:rPr>
              <a:t>Config	credential	</a:t>
            </a:r>
            <a:r>
              <a:rPr dirty="0" sz="4300">
                <a:latin typeface="Arial"/>
                <a:cs typeface="Arial"/>
              </a:rPr>
              <a:t>and</a:t>
            </a:r>
            <a:r>
              <a:rPr dirty="0" sz="4300" spc="-130">
                <a:latin typeface="Arial"/>
                <a:cs typeface="Arial"/>
              </a:rPr>
              <a:t> </a:t>
            </a:r>
            <a:r>
              <a:rPr dirty="0" sz="4300" spc="-80">
                <a:latin typeface="Arial"/>
                <a:cs typeface="Arial"/>
              </a:rPr>
              <a:t>Tomcat</a:t>
            </a:r>
            <a:r>
              <a:rPr dirty="0" sz="4300" spc="-55">
                <a:latin typeface="Arial"/>
                <a:cs typeface="Arial"/>
              </a:rPr>
              <a:t> </a:t>
            </a:r>
            <a:r>
              <a:rPr dirty="0" sz="4300">
                <a:latin typeface="Arial"/>
                <a:cs typeface="Arial"/>
              </a:rPr>
              <a:t>URL</a:t>
            </a:r>
            <a:endParaRPr sz="43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673600" y="203200"/>
            <a:ext cx="3622040" cy="8788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581275" algn="l"/>
              </a:tabLst>
            </a:pPr>
            <a:r>
              <a:rPr dirty="0" sz="5600" b="1">
                <a:latin typeface="Arial"/>
                <a:cs typeface="Arial"/>
              </a:rPr>
              <a:t>De</a:t>
            </a:r>
            <a:r>
              <a:rPr dirty="0" sz="5600" spc="-5" b="1">
                <a:latin typeface="Arial"/>
                <a:cs typeface="Arial"/>
              </a:rPr>
              <a:t>plo</a:t>
            </a:r>
            <a:r>
              <a:rPr dirty="0" sz="5600" b="1">
                <a:latin typeface="Arial"/>
                <a:cs typeface="Arial"/>
              </a:rPr>
              <a:t>y	fa</a:t>
            </a:r>
            <a:r>
              <a:rPr dirty="0" sz="5600" spc="-5" b="1">
                <a:latin typeface="Arial"/>
                <a:cs typeface="Arial"/>
              </a:rPr>
              <a:t>i</a:t>
            </a:r>
            <a:r>
              <a:rPr dirty="0" sz="5600" b="1">
                <a:latin typeface="Arial"/>
                <a:cs typeface="Arial"/>
              </a:rPr>
              <a:t>l</a:t>
            </a:r>
            <a:endParaRPr sz="56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540000" y="1498600"/>
            <a:ext cx="7919084" cy="680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469390" algn="l"/>
                <a:tab pos="5113020" algn="l"/>
              </a:tabLst>
            </a:pPr>
            <a:r>
              <a:rPr dirty="0" sz="4300">
                <a:latin typeface="Arial"/>
                <a:cs typeface="Arial"/>
              </a:rPr>
              <a:t>Need	username and	password</a:t>
            </a:r>
            <a:r>
              <a:rPr dirty="0" sz="4300" spc="-95">
                <a:latin typeface="Arial"/>
                <a:cs typeface="Arial"/>
              </a:rPr>
              <a:t> </a:t>
            </a:r>
            <a:r>
              <a:rPr dirty="0" sz="4300">
                <a:latin typeface="Arial"/>
                <a:cs typeface="Arial"/>
              </a:rPr>
              <a:t>?</a:t>
            </a:r>
            <a:endParaRPr sz="43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05467" y="2368581"/>
            <a:ext cx="10651416" cy="598156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30250" y="892337"/>
            <a:ext cx="11544300" cy="67818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8415">
              <a:lnSpc>
                <a:spcPct val="100000"/>
              </a:lnSpc>
              <a:spcBef>
                <a:spcPts val="100"/>
              </a:spcBef>
              <a:tabLst>
                <a:tab pos="3406775" algn="l"/>
              </a:tabLst>
            </a:pPr>
            <a:r>
              <a:rPr dirty="0"/>
              <a:t>Prac</a:t>
            </a:r>
            <a:r>
              <a:rPr dirty="0" spc="-5"/>
              <a:t>ti</a:t>
            </a:r>
            <a:r>
              <a:rPr dirty="0"/>
              <a:t>ce	4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5400" y="1620519"/>
            <a:ext cx="12867005" cy="23876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 marL="1092200" marR="989965">
              <a:lnSpc>
                <a:spcPct val="120200"/>
              </a:lnSpc>
              <a:spcBef>
                <a:spcPts val="95"/>
              </a:spcBef>
              <a:tabLst>
                <a:tab pos="3824604" algn="l"/>
                <a:tab pos="6555105" algn="l"/>
                <a:tab pos="7466330" algn="l"/>
                <a:tab pos="9652000" algn="l"/>
              </a:tabLst>
            </a:pPr>
            <a:r>
              <a:rPr dirty="0" sz="4300">
                <a:latin typeface="Arial"/>
                <a:cs typeface="Arial"/>
              </a:rPr>
              <a:t>Everyone</a:t>
            </a:r>
            <a:r>
              <a:rPr dirty="0" sz="4300" spc="-5">
                <a:latin typeface="Arial"/>
                <a:cs typeface="Arial"/>
              </a:rPr>
              <a:t> </a:t>
            </a:r>
            <a:r>
              <a:rPr dirty="0" sz="4300" b="1">
                <a:latin typeface="Arial"/>
                <a:cs typeface="Arial"/>
              </a:rPr>
              <a:t>c</a:t>
            </a:r>
            <a:r>
              <a:rPr dirty="0" sz="4300" spc="-5" b="1">
                <a:latin typeface="Arial"/>
                <a:cs typeface="Arial"/>
              </a:rPr>
              <a:t>o</a:t>
            </a:r>
            <a:r>
              <a:rPr dirty="0" sz="4300" b="1">
                <a:latin typeface="Arial"/>
                <a:cs typeface="Arial"/>
              </a:rPr>
              <a:t>mm</a:t>
            </a:r>
            <a:r>
              <a:rPr dirty="0" sz="4300" spc="-5" b="1">
                <a:latin typeface="Arial"/>
                <a:cs typeface="Arial"/>
              </a:rPr>
              <a:t>i</a:t>
            </a:r>
            <a:r>
              <a:rPr dirty="0" sz="4300" b="1">
                <a:latin typeface="Arial"/>
                <a:cs typeface="Arial"/>
              </a:rPr>
              <a:t>ts</a:t>
            </a:r>
            <a:r>
              <a:rPr dirty="0" sz="4300" spc="-5" b="1">
                <a:latin typeface="Arial"/>
                <a:cs typeface="Arial"/>
              </a:rPr>
              <a:t> </a:t>
            </a:r>
            <a:r>
              <a:rPr dirty="0" sz="4300" spc="-5">
                <a:latin typeface="Arial"/>
                <a:cs typeface="Arial"/>
              </a:rPr>
              <a:t>t</a:t>
            </a:r>
            <a:r>
              <a:rPr dirty="0" sz="4300">
                <a:latin typeface="Arial"/>
                <a:cs typeface="Arial"/>
              </a:rPr>
              <a:t>o	</a:t>
            </a:r>
            <a:r>
              <a:rPr dirty="0" sz="4300" spc="-5">
                <a:latin typeface="Arial"/>
                <a:cs typeface="Arial"/>
              </a:rPr>
              <a:t>t</a:t>
            </a:r>
            <a:r>
              <a:rPr dirty="0" sz="4300">
                <a:latin typeface="Arial"/>
                <a:cs typeface="Arial"/>
              </a:rPr>
              <a:t>he	mainline	everyday  </a:t>
            </a:r>
            <a:r>
              <a:rPr dirty="0" sz="4300" spc="-5">
                <a:latin typeface="Arial"/>
                <a:cs typeface="Arial"/>
              </a:rPr>
              <a:t>Integration	</a:t>
            </a:r>
            <a:r>
              <a:rPr dirty="0" sz="4300">
                <a:latin typeface="Arial"/>
                <a:cs typeface="Arial"/>
              </a:rPr>
              <a:t>is</a:t>
            </a:r>
            <a:r>
              <a:rPr dirty="0" sz="4300" spc="-10">
                <a:latin typeface="Arial"/>
                <a:cs typeface="Arial"/>
              </a:rPr>
              <a:t> </a:t>
            </a:r>
            <a:r>
              <a:rPr dirty="0" sz="4300">
                <a:latin typeface="Arial"/>
                <a:cs typeface="Arial"/>
              </a:rPr>
              <a:t>about</a:t>
            </a:r>
            <a:r>
              <a:rPr dirty="0" sz="4300" spc="-10">
                <a:latin typeface="Arial"/>
                <a:cs typeface="Arial"/>
              </a:rPr>
              <a:t> </a:t>
            </a:r>
            <a:r>
              <a:rPr dirty="0" sz="4300" spc="-5" b="1">
                <a:latin typeface="Arial"/>
                <a:cs typeface="Arial"/>
              </a:rPr>
              <a:t>communication</a:t>
            </a:r>
            <a:endParaRPr sz="43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1040"/>
              </a:spcBef>
              <a:tabLst>
                <a:tab pos="2732405" algn="l"/>
              </a:tabLst>
            </a:pPr>
            <a:r>
              <a:rPr dirty="0" sz="4300" spc="-5">
                <a:latin typeface="Arial"/>
                <a:cs typeface="Arial"/>
              </a:rPr>
              <a:t>Integration	</a:t>
            </a:r>
            <a:r>
              <a:rPr dirty="0" sz="4300">
                <a:latin typeface="Arial"/>
                <a:cs typeface="Arial"/>
              </a:rPr>
              <a:t>allows</a:t>
            </a:r>
            <a:r>
              <a:rPr dirty="0" sz="4300" spc="-10">
                <a:latin typeface="Arial"/>
                <a:cs typeface="Arial"/>
              </a:rPr>
              <a:t> </a:t>
            </a:r>
            <a:r>
              <a:rPr dirty="0" sz="4300" spc="-5">
                <a:latin typeface="Arial"/>
                <a:cs typeface="Arial"/>
              </a:rPr>
              <a:t>developers</a:t>
            </a:r>
            <a:r>
              <a:rPr dirty="0" sz="4300" spc="-10">
                <a:latin typeface="Arial"/>
                <a:cs typeface="Arial"/>
              </a:rPr>
              <a:t> </a:t>
            </a:r>
            <a:r>
              <a:rPr dirty="0" sz="4300" spc="-5">
                <a:latin typeface="Arial"/>
                <a:cs typeface="Arial"/>
              </a:rPr>
              <a:t>to </a:t>
            </a:r>
            <a:r>
              <a:rPr dirty="0" sz="4300" spc="-5" b="1">
                <a:latin typeface="Arial"/>
                <a:cs typeface="Arial"/>
              </a:rPr>
              <a:t>tell</a:t>
            </a:r>
            <a:r>
              <a:rPr dirty="0" sz="4300" spc="-10" b="1">
                <a:latin typeface="Arial"/>
                <a:cs typeface="Arial"/>
              </a:rPr>
              <a:t> </a:t>
            </a:r>
            <a:r>
              <a:rPr dirty="0" sz="4300" spc="-5">
                <a:latin typeface="Arial"/>
                <a:cs typeface="Arial"/>
              </a:rPr>
              <a:t>other </a:t>
            </a:r>
            <a:r>
              <a:rPr dirty="0" sz="4300">
                <a:latin typeface="Arial"/>
                <a:cs typeface="Arial"/>
              </a:rPr>
              <a:t>developers</a:t>
            </a:r>
            <a:endParaRPr sz="43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49125" y="4822935"/>
            <a:ext cx="7306548" cy="322097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81300" y="203200"/>
            <a:ext cx="7415530" cy="8788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925695" algn="l"/>
              </a:tabLst>
            </a:pPr>
            <a:r>
              <a:rPr dirty="0" sz="5600" spc="-5"/>
              <a:t>Setup</a:t>
            </a:r>
            <a:r>
              <a:rPr dirty="0" sz="5600" spc="-195"/>
              <a:t> </a:t>
            </a:r>
            <a:r>
              <a:rPr dirty="0" sz="5600" spc="-5"/>
              <a:t>Apache	</a:t>
            </a:r>
            <a:r>
              <a:rPr dirty="0" sz="5600" spc="-75"/>
              <a:t>Tomcat</a:t>
            </a:r>
            <a:endParaRPr sz="5600"/>
          </a:p>
        </p:txBody>
      </p:sp>
      <p:sp>
        <p:nvSpPr>
          <p:cNvPr id="6" name="object 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  <p:sp>
        <p:nvSpPr>
          <p:cNvPr id="3" name="object 3"/>
          <p:cNvSpPr txBox="1"/>
          <p:nvPr/>
        </p:nvSpPr>
        <p:spPr>
          <a:xfrm>
            <a:off x="977900" y="1498600"/>
            <a:ext cx="10776585" cy="2057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92100">
              <a:lnSpc>
                <a:spcPct val="100000"/>
              </a:lnSpc>
              <a:spcBef>
                <a:spcPts val="100"/>
              </a:spcBef>
              <a:tabLst>
                <a:tab pos="1415415" algn="l"/>
                <a:tab pos="3692525" algn="l"/>
                <a:tab pos="5604510" algn="l"/>
                <a:tab pos="6605905" algn="l"/>
              </a:tabLst>
            </a:pPr>
            <a:r>
              <a:rPr dirty="0" sz="4300">
                <a:latin typeface="Arial"/>
                <a:cs typeface="Arial"/>
              </a:rPr>
              <a:t>Add	user</a:t>
            </a:r>
            <a:r>
              <a:rPr dirty="0" sz="4300" spc="-5">
                <a:latin typeface="Arial"/>
                <a:cs typeface="Arial"/>
              </a:rPr>
              <a:t> </a:t>
            </a:r>
            <a:r>
              <a:rPr dirty="0" sz="4300">
                <a:latin typeface="Arial"/>
                <a:cs typeface="Arial"/>
              </a:rPr>
              <a:t>and	roles</a:t>
            </a:r>
            <a:r>
              <a:rPr dirty="0" sz="4300" spc="-5">
                <a:latin typeface="Arial"/>
                <a:cs typeface="Arial"/>
              </a:rPr>
              <a:t> </a:t>
            </a:r>
            <a:r>
              <a:rPr dirty="0" sz="4300">
                <a:latin typeface="Arial"/>
                <a:cs typeface="Arial"/>
              </a:rPr>
              <a:t>in	</a:t>
            </a:r>
            <a:r>
              <a:rPr dirty="0" sz="4300" spc="-5">
                <a:latin typeface="Arial"/>
                <a:cs typeface="Arial"/>
              </a:rPr>
              <a:t>file	tomcat-users.xml</a:t>
            </a:r>
            <a:endParaRPr sz="43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140"/>
              </a:spcBef>
            </a:pPr>
            <a:r>
              <a:rPr dirty="0" sz="3000" spc="-5">
                <a:solidFill>
                  <a:srgbClr val="A16C00"/>
                </a:solidFill>
                <a:latin typeface="Courier New"/>
                <a:cs typeface="Courier New"/>
              </a:rPr>
              <a:t>&lt;?xml</a:t>
            </a:r>
            <a:r>
              <a:rPr dirty="0" sz="3000" spc="-45">
                <a:solidFill>
                  <a:srgbClr val="A16C00"/>
                </a:solidFill>
                <a:latin typeface="Courier New"/>
                <a:cs typeface="Courier New"/>
              </a:rPr>
              <a:t> </a:t>
            </a:r>
            <a:r>
              <a:rPr dirty="0" sz="3000" spc="-5">
                <a:solidFill>
                  <a:srgbClr val="A16C00"/>
                </a:solidFill>
                <a:latin typeface="Courier New"/>
                <a:cs typeface="Courier New"/>
              </a:rPr>
              <a:t>version="1.0"</a:t>
            </a:r>
            <a:r>
              <a:rPr dirty="0" sz="3000" spc="-40">
                <a:solidFill>
                  <a:srgbClr val="A16C00"/>
                </a:solidFill>
                <a:latin typeface="Courier New"/>
                <a:cs typeface="Courier New"/>
              </a:rPr>
              <a:t> </a:t>
            </a:r>
            <a:r>
              <a:rPr dirty="0" sz="3000">
                <a:solidFill>
                  <a:srgbClr val="A16C00"/>
                </a:solidFill>
                <a:latin typeface="Courier New"/>
                <a:cs typeface="Courier New"/>
              </a:rPr>
              <a:t>encoding="UTF-8"?&gt;</a:t>
            </a:r>
            <a:endParaRPr sz="30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500"/>
              </a:spcBef>
            </a:pPr>
            <a:r>
              <a:rPr dirty="0" sz="3000">
                <a:solidFill>
                  <a:srgbClr val="295E99"/>
                </a:solidFill>
                <a:latin typeface="Courier New"/>
                <a:cs typeface="Courier New"/>
              </a:rPr>
              <a:t>&lt;tomcat-users&gt;</a:t>
            </a:r>
            <a:endParaRPr sz="3000">
              <a:latin typeface="Courier New"/>
              <a:cs typeface="Courier Ne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16532" y="3726210"/>
            <a:ext cx="11241405" cy="2301240"/>
          </a:xfrm>
          <a:prstGeom prst="rect">
            <a:avLst/>
          </a:prstGeom>
          <a:ln w="63500">
            <a:solidFill>
              <a:srgbClr val="C82506"/>
            </a:solidFill>
          </a:ln>
        </p:spPr>
        <p:txBody>
          <a:bodyPr wrap="square" lIns="0" tIns="401320" rIns="0" bIns="0" rtlCol="0" vert="horz">
            <a:spAutoFit/>
          </a:bodyPr>
          <a:lstStyle/>
          <a:p>
            <a:pPr marL="631190">
              <a:lnSpc>
                <a:spcPct val="100000"/>
              </a:lnSpc>
              <a:spcBef>
                <a:spcPts val="3160"/>
              </a:spcBef>
              <a:tabLst>
                <a:tab pos="2002789" algn="l"/>
              </a:tabLst>
            </a:pPr>
            <a:r>
              <a:rPr dirty="0" sz="3000">
                <a:solidFill>
                  <a:srgbClr val="295E99"/>
                </a:solidFill>
                <a:latin typeface="Courier New"/>
                <a:cs typeface="Courier New"/>
              </a:rPr>
              <a:t>&lt;role	</a:t>
            </a:r>
            <a:r>
              <a:rPr dirty="0" sz="3000" spc="-5">
                <a:solidFill>
                  <a:srgbClr val="CFAE00"/>
                </a:solidFill>
                <a:latin typeface="Courier New"/>
                <a:cs typeface="Courier New"/>
              </a:rPr>
              <a:t>rolename=</a:t>
            </a:r>
            <a:r>
              <a:rPr dirty="0" sz="3000" spc="-5">
                <a:solidFill>
                  <a:srgbClr val="5EA702"/>
                </a:solidFill>
                <a:latin typeface="Courier New"/>
                <a:cs typeface="Courier New"/>
              </a:rPr>
              <a:t>"manager-script"</a:t>
            </a:r>
            <a:r>
              <a:rPr dirty="0" sz="3000" spc="-5">
                <a:solidFill>
                  <a:srgbClr val="295E99"/>
                </a:solidFill>
                <a:latin typeface="Courier New"/>
                <a:cs typeface="Courier New"/>
              </a:rPr>
              <a:t>/&gt;</a:t>
            </a:r>
            <a:endParaRPr sz="3000">
              <a:latin typeface="Courier New"/>
              <a:cs typeface="Courier New"/>
            </a:endParaRPr>
          </a:p>
          <a:p>
            <a:pPr marL="173990" marR="313055" indent="457200">
              <a:lnSpc>
                <a:spcPct val="113900"/>
              </a:lnSpc>
              <a:tabLst>
                <a:tab pos="2002789" algn="l"/>
                <a:tab pos="6575425" algn="l"/>
              </a:tabLst>
            </a:pPr>
            <a:r>
              <a:rPr dirty="0" sz="3000">
                <a:solidFill>
                  <a:srgbClr val="295E99"/>
                </a:solidFill>
                <a:latin typeface="Courier New"/>
                <a:cs typeface="Courier New"/>
              </a:rPr>
              <a:t>&lt;user	</a:t>
            </a:r>
            <a:r>
              <a:rPr dirty="0" sz="3000" spc="-5">
                <a:solidFill>
                  <a:srgbClr val="CFAE00"/>
                </a:solidFill>
                <a:latin typeface="Courier New"/>
                <a:cs typeface="Courier New"/>
              </a:rPr>
              <a:t>username=</a:t>
            </a:r>
            <a:r>
              <a:rPr dirty="0" sz="3000" spc="-5">
                <a:solidFill>
                  <a:srgbClr val="5EA702"/>
                </a:solidFill>
                <a:latin typeface="Courier New"/>
                <a:cs typeface="Courier New"/>
              </a:rPr>
              <a:t>"deployer"	</a:t>
            </a:r>
            <a:r>
              <a:rPr dirty="0" sz="3000" spc="-5">
                <a:solidFill>
                  <a:srgbClr val="CFAE00"/>
                </a:solidFill>
                <a:latin typeface="Courier New"/>
                <a:cs typeface="Courier New"/>
              </a:rPr>
              <a:t>password=</a:t>
            </a:r>
            <a:r>
              <a:rPr dirty="0" sz="3000" spc="-5">
                <a:solidFill>
                  <a:srgbClr val="5EA702"/>
                </a:solidFill>
                <a:latin typeface="Courier New"/>
                <a:cs typeface="Courier New"/>
              </a:rPr>
              <a:t>"password" </a:t>
            </a:r>
            <a:r>
              <a:rPr dirty="0" sz="3000" spc="-1795">
                <a:solidFill>
                  <a:srgbClr val="5EA702"/>
                </a:solidFill>
                <a:latin typeface="Courier New"/>
                <a:cs typeface="Courier New"/>
              </a:rPr>
              <a:t> </a:t>
            </a:r>
            <a:r>
              <a:rPr dirty="0" sz="3000" spc="-5">
                <a:solidFill>
                  <a:srgbClr val="CFAE00"/>
                </a:solidFill>
                <a:latin typeface="Courier New"/>
                <a:cs typeface="Courier New"/>
              </a:rPr>
              <a:t>roles=</a:t>
            </a:r>
            <a:r>
              <a:rPr dirty="0" sz="3000" spc="-5">
                <a:solidFill>
                  <a:srgbClr val="5EA702"/>
                </a:solidFill>
                <a:latin typeface="Courier New"/>
                <a:cs typeface="Courier New"/>
              </a:rPr>
              <a:t>“manager-script"</a:t>
            </a:r>
            <a:r>
              <a:rPr dirty="0" sz="3000" spc="-5">
                <a:solidFill>
                  <a:srgbClr val="295E99"/>
                </a:solidFill>
                <a:latin typeface="Courier New"/>
                <a:cs typeface="Courier New"/>
              </a:rPr>
              <a:t>/&gt;</a:t>
            </a:r>
            <a:endParaRPr sz="300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77900" y="6197600"/>
            <a:ext cx="3455035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>
                <a:solidFill>
                  <a:srgbClr val="295E99"/>
                </a:solidFill>
                <a:latin typeface="Courier New"/>
                <a:cs typeface="Courier New"/>
              </a:rPr>
              <a:t>&lt;/tomcat-users&gt;</a:t>
            </a:r>
            <a:endParaRPr sz="30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84400" y="203200"/>
            <a:ext cx="8600440" cy="8788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295390" algn="l"/>
              </a:tabLst>
            </a:pPr>
            <a:r>
              <a:rPr dirty="0" sz="5600"/>
              <a:t>A</a:t>
            </a:r>
            <a:r>
              <a:rPr dirty="0" sz="5600" spc="-5"/>
              <a:t>d</a:t>
            </a:r>
            <a:r>
              <a:rPr dirty="0" sz="5600"/>
              <a:t>d</a:t>
            </a:r>
            <a:r>
              <a:rPr dirty="0" sz="5600" spc="-5"/>
              <a:t> </a:t>
            </a:r>
            <a:r>
              <a:rPr dirty="0" sz="5600"/>
              <a:t>cre</a:t>
            </a:r>
            <a:r>
              <a:rPr dirty="0" sz="5600" spc="-5"/>
              <a:t>d</a:t>
            </a:r>
            <a:r>
              <a:rPr dirty="0" sz="5600"/>
              <a:t>e</a:t>
            </a:r>
            <a:r>
              <a:rPr dirty="0" sz="5600" spc="-5"/>
              <a:t>n</a:t>
            </a:r>
            <a:r>
              <a:rPr dirty="0" sz="5600"/>
              <a:t>t</a:t>
            </a:r>
            <a:r>
              <a:rPr dirty="0" sz="5600" spc="-5"/>
              <a:t>i</a:t>
            </a:r>
            <a:r>
              <a:rPr dirty="0" sz="5600"/>
              <a:t>al</a:t>
            </a:r>
            <a:r>
              <a:rPr dirty="0" sz="5600" spc="-5"/>
              <a:t> </a:t>
            </a:r>
            <a:r>
              <a:rPr dirty="0" sz="5600"/>
              <a:t>f</a:t>
            </a:r>
            <a:r>
              <a:rPr dirty="0" sz="5600" spc="-5"/>
              <a:t>o</a:t>
            </a:r>
            <a:r>
              <a:rPr dirty="0" sz="5600"/>
              <a:t>r	</a:t>
            </a:r>
            <a:r>
              <a:rPr dirty="0" sz="5600" spc="-5"/>
              <a:t>d</a:t>
            </a:r>
            <a:r>
              <a:rPr dirty="0" sz="5600"/>
              <a:t>e</a:t>
            </a:r>
            <a:r>
              <a:rPr dirty="0" sz="5600" spc="-5"/>
              <a:t>plo</a:t>
            </a:r>
            <a:r>
              <a:rPr dirty="0" sz="5600"/>
              <a:t>y</a:t>
            </a:r>
            <a:endParaRPr sz="56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65528" y="2063750"/>
            <a:ext cx="11036300" cy="562610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84400" y="203200"/>
            <a:ext cx="8600440" cy="8788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295390" algn="l"/>
              </a:tabLst>
            </a:pPr>
            <a:r>
              <a:rPr dirty="0" sz="5600"/>
              <a:t>A</a:t>
            </a:r>
            <a:r>
              <a:rPr dirty="0" sz="5600" spc="-5"/>
              <a:t>d</a:t>
            </a:r>
            <a:r>
              <a:rPr dirty="0" sz="5600"/>
              <a:t>d</a:t>
            </a:r>
            <a:r>
              <a:rPr dirty="0" sz="5600" spc="-5"/>
              <a:t> </a:t>
            </a:r>
            <a:r>
              <a:rPr dirty="0" sz="5600"/>
              <a:t>cre</a:t>
            </a:r>
            <a:r>
              <a:rPr dirty="0" sz="5600" spc="-5"/>
              <a:t>d</a:t>
            </a:r>
            <a:r>
              <a:rPr dirty="0" sz="5600"/>
              <a:t>e</a:t>
            </a:r>
            <a:r>
              <a:rPr dirty="0" sz="5600" spc="-5"/>
              <a:t>n</a:t>
            </a:r>
            <a:r>
              <a:rPr dirty="0" sz="5600"/>
              <a:t>t</a:t>
            </a:r>
            <a:r>
              <a:rPr dirty="0" sz="5600" spc="-5"/>
              <a:t>i</a:t>
            </a:r>
            <a:r>
              <a:rPr dirty="0" sz="5600"/>
              <a:t>al</a:t>
            </a:r>
            <a:r>
              <a:rPr dirty="0" sz="5600" spc="-5"/>
              <a:t> </a:t>
            </a:r>
            <a:r>
              <a:rPr dirty="0" sz="5600"/>
              <a:t>f</a:t>
            </a:r>
            <a:r>
              <a:rPr dirty="0" sz="5600" spc="-5"/>
              <a:t>o</a:t>
            </a:r>
            <a:r>
              <a:rPr dirty="0" sz="5600"/>
              <a:t>r	</a:t>
            </a:r>
            <a:r>
              <a:rPr dirty="0" sz="5600" spc="-5"/>
              <a:t>d</a:t>
            </a:r>
            <a:r>
              <a:rPr dirty="0" sz="5600"/>
              <a:t>e</a:t>
            </a:r>
            <a:r>
              <a:rPr dirty="0" sz="5600" spc="-5"/>
              <a:t>plo</a:t>
            </a:r>
            <a:r>
              <a:rPr dirty="0" sz="5600"/>
              <a:t>y</a:t>
            </a:r>
            <a:endParaRPr sz="5600"/>
          </a:p>
        </p:txBody>
      </p:sp>
      <p:grpSp>
        <p:nvGrpSpPr>
          <p:cNvPr id="3" name="object 3"/>
          <p:cNvGrpSpPr/>
          <p:nvPr/>
        </p:nvGrpSpPr>
        <p:grpSpPr>
          <a:xfrm>
            <a:off x="609600" y="2025650"/>
            <a:ext cx="11785600" cy="5702300"/>
            <a:chOff x="609600" y="2025650"/>
            <a:chExt cx="11785600" cy="57023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9600" y="2025650"/>
              <a:ext cx="11785600" cy="570230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151129" y="4152977"/>
              <a:ext cx="10665460" cy="2301240"/>
            </a:xfrm>
            <a:custGeom>
              <a:avLst/>
              <a:gdLst/>
              <a:ahLst/>
              <a:cxnLst/>
              <a:rect l="l" t="t" r="r" b="b"/>
              <a:pathLst>
                <a:path w="10665460" h="2301240">
                  <a:moveTo>
                    <a:pt x="0" y="0"/>
                  </a:moveTo>
                  <a:lnTo>
                    <a:pt x="10665098" y="0"/>
                  </a:lnTo>
                  <a:lnTo>
                    <a:pt x="10665098" y="2301180"/>
                  </a:lnTo>
                  <a:lnTo>
                    <a:pt x="0" y="2301180"/>
                  </a:lnTo>
                  <a:lnTo>
                    <a:pt x="0" y="0"/>
                  </a:lnTo>
                  <a:close/>
                </a:path>
              </a:pathLst>
            </a:custGeom>
            <a:ln w="63500">
              <a:solidFill>
                <a:srgbClr val="C8250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1700" y="203200"/>
            <a:ext cx="11167745" cy="8788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277620" algn="l"/>
                <a:tab pos="8943340" algn="l"/>
              </a:tabLst>
            </a:pPr>
            <a:r>
              <a:rPr dirty="0" sz="5600" spc="-310"/>
              <a:t>T</a:t>
            </a:r>
            <a:r>
              <a:rPr dirty="0" sz="5600"/>
              <a:t>ry	to</a:t>
            </a:r>
            <a:r>
              <a:rPr dirty="0" sz="5600" spc="-5"/>
              <a:t> buil</a:t>
            </a:r>
            <a:r>
              <a:rPr dirty="0" sz="5600"/>
              <a:t>d</a:t>
            </a:r>
            <a:r>
              <a:rPr dirty="0" sz="5600" spc="-5"/>
              <a:t> </a:t>
            </a:r>
            <a:r>
              <a:rPr dirty="0" sz="5600"/>
              <a:t>a</a:t>
            </a:r>
            <a:r>
              <a:rPr dirty="0" sz="5600" spc="-5"/>
              <a:t>g</a:t>
            </a:r>
            <a:r>
              <a:rPr dirty="0" sz="5600"/>
              <a:t>a</a:t>
            </a:r>
            <a:r>
              <a:rPr dirty="0" sz="5600" spc="-5"/>
              <a:t>i</a:t>
            </a:r>
            <a:r>
              <a:rPr dirty="0" sz="5600"/>
              <a:t>n</a:t>
            </a:r>
            <a:r>
              <a:rPr dirty="0" sz="5600" spc="-5"/>
              <a:t> </a:t>
            </a:r>
            <a:r>
              <a:rPr dirty="0" sz="5600"/>
              <a:t>a</a:t>
            </a:r>
            <a:r>
              <a:rPr dirty="0" sz="5600" spc="-5"/>
              <a:t>n</a:t>
            </a:r>
            <a:r>
              <a:rPr dirty="0" sz="5600"/>
              <a:t>d</a:t>
            </a:r>
            <a:r>
              <a:rPr dirty="0" sz="5600" spc="-5"/>
              <a:t> </a:t>
            </a:r>
            <a:r>
              <a:rPr dirty="0" sz="5600"/>
              <a:t>see	</a:t>
            </a:r>
            <a:r>
              <a:rPr dirty="0" sz="5600" spc="-5"/>
              <a:t>ou</a:t>
            </a:r>
            <a:r>
              <a:rPr dirty="0" sz="5600"/>
              <a:t>t</a:t>
            </a:r>
            <a:r>
              <a:rPr dirty="0" sz="5600" spc="-5"/>
              <a:t>pu</a:t>
            </a:r>
            <a:r>
              <a:rPr dirty="0" sz="5600"/>
              <a:t>t</a:t>
            </a:r>
            <a:endParaRPr sz="56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06500" y="2213461"/>
            <a:ext cx="10693400" cy="280670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8300" y="3035300"/>
            <a:ext cx="12263755" cy="1940560"/>
          </a:xfrm>
          <a:prstGeom prst="rect"/>
        </p:spPr>
        <p:txBody>
          <a:bodyPr wrap="square" lIns="0" tIns="60960" rIns="0" bIns="0" rtlCol="0" vert="horz">
            <a:spAutoFit/>
          </a:bodyPr>
          <a:lstStyle/>
          <a:p>
            <a:pPr marL="5181600" marR="5080" indent="-5168900">
              <a:lnSpc>
                <a:spcPts val="7400"/>
              </a:lnSpc>
              <a:spcBef>
                <a:spcPts val="480"/>
              </a:spcBef>
              <a:tabLst>
                <a:tab pos="6243955" algn="l"/>
                <a:tab pos="6581140" algn="l"/>
              </a:tabLst>
            </a:pPr>
            <a:r>
              <a:rPr dirty="0" spc="-5"/>
              <a:t>How</a:t>
            </a:r>
            <a:r>
              <a:rPr dirty="0" spc="5"/>
              <a:t> </a:t>
            </a:r>
            <a:r>
              <a:rPr dirty="0" spc="-5"/>
              <a:t>to</a:t>
            </a:r>
            <a:r>
              <a:rPr dirty="0" spc="5"/>
              <a:t> </a:t>
            </a:r>
            <a:r>
              <a:rPr dirty="0" spc="-5"/>
              <a:t>manage	version</a:t>
            </a:r>
            <a:r>
              <a:rPr dirty="0" spc="-35"/>
              <a:t> </a:t>
            </a:r>
            <a:r>
              <a:rPr dirty="0" spc="-5"/>
              <a:t>of</a:t>
            </a:r>
            <a:r>
              <a:rPr dirty="0" spc="-40"/>
              <a:t> </a:t>
            </a:r>
            <a:r>
              <a:rPr dirty="0" spc="-120"/>
              <a:t>WAR </a:t>
            </a:r>
            <a:r>
              <a:rPr dirty="0" spc="-1760"/>
              <a:t> </a:t>
            </a:r>
            <a:r>
              <a:rPr dirty="0" spc="-5"/>
              <a:t>file	</a:t>
            </a:r>
            <a:r>
              <a:rPr dirty="0"/>
              <a:t>?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16100" y="139700"/>
            <a:ext cx="9375140" cy="1000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264535" algn="l"/>
              </a:tabLst>
            </a:pPr>
            <a:r>
              <a:rPr dirty="0" spc="-5"/>
              <a:t>Manage	version</a:t>
            </a:r>
            <a:r>
              <a:rPr dirty="0" spc="-65"/>
              <a:t> </a:t>
            </a:r>
            <a:r>
              <a:rPr dirty="0" spc="-5"/>
              <a:t>number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603500" y="1384300"/>
            <a:ext cx="7799070" cy="680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439545" algn="l"/>
                <a:tab pos="4111625" algn="l"/>
                <a:tab pos="6328410" algn="l"/>
              </a:tabLst>
            </a:pPr>
            <a:r>
              <a:rPr dirty="0" sz="4300">
                <a:latin typeface="Arial"/>
                <a:cs typeface="Arial"/>
              </a:rPr>
              <a:t>Send	</a:t>
            </a:r>
            <a:r>
              <a:rPr dirty="0" sz="4300" spc="-5">
                <a:latin typeface="Arial"/>
                <a:cs typeface="Arial"/>
              </a:rPr>
              <a:t>data/value	between	</a:t>
            </a:r>
            <a:r>
              <a:rPr dirty="0" sz="4300">
                <a:latin typeface="Arial"/>
                <a:cs typeface="Arial"/>
              </a:rPr>
              <a:t>jobs</a:t>
            </a:r>
            <a:r>
              <a:rPr dirty="0" sz="4300" spc="-100">
                <a:latin typeface="Arial"/>
                <a:cs typeface="Arial"/>
              </a:rPr>
              <a:t> </a:t>
            </a:r>
            <a:r>
              <a:rPr dirty="0" sz="4300">
                <a:latin typeface="Arial"/>
                <a:cs typeface="Arial"/>
              </a:rPr>
              <a:t>?</a:t>
            </a:r>
            <a:endParaRPr sz="43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72959" y="4019915"/>
            <a:ext cx="3288029" cy="1614805"/>
            <a:chOff x="472959" y="4019915"/>
            <a:chExt cx="3288029" cy="161480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2959" y="4019915"/>
              <a:ext cx="3287735" cy="161419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1059" y="4070714"/>
              <a:ext cx="3186135" cy="1512597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511059" y="4070714"/>
              <a:ext cx="3186430" cy="1513205"/>
            </a:xfrm>
            <a:custGeom>
              <a:avLst/>
              <a:gdLst/>
              <a:ahLst/>
              <a:cxnLst/>
              <a:rect l="l" t="t" r="r" b="b"/>
              <a:pathLst>
                <a:path w="3186429" h="1513204">
                  <a:moveTo>
                    <a:pt x="2894925" y="0"/>
                  </a:moveTo>
                  <a:lnTo>
                    <a:pt x="292505" y="0"/>
                  </a:lnTo>
                  <a:lnTo>
                    <a:pt x="236162" y="222"/>
                  </a:lnTo>
                  <a:lnTo>
                    <a:pt x="191494" y="1783"/>
                  </a:lnTo>
                  <a:lnTo>
                    <a:pt x="120299" y="14270"/>
                  </a:lnTo>
                  <a:lnTo>
                    <a:pt x="85466" y="31474"/>
                  </a:lnTo>
                  <a:lnTo>
                    <a:pt x="55532" y="55532"/>
                  </a:lnTo>
                  <a:lnTo>
                    <a:pt x="31474" y="85466"/>
                  </a:lnTo>
                  <a:lnTo>
                    <a:pt x="14270" y="120299"/>
                  </a:lnTo>
                  <a:lnTo>
                    <a:pt x="1778" y="191494"/>
                  </a:lnTo>
                  <a:lnTo>
                    <a:pt x="222" y="235616"/>
                  </a:lnTo>
                  <a:lnTo>
                    <a:pt x="0" y="291211"/>
                  </a:lnTo>
                  <a:lnTo>
                    <a:pt x="5" y="1221386"/>
                  </a:lnTo>
                  <a:lnTo>
                    <a:pt x="222" y="1276434"/>
                  </a:lnTo>
                  <a:lnTo>
                    <a:pt x="1783" y="1321102"/>
                  </a:lnTo>
                  <a:lnTo>
                    <a:pt x="14270" y="1392297"/>
                  </a:lnTo>
                  <a:lnTo>
                    <a:pt x="31474" y="1427131"/>
                  </a:lnTo>
                  <a:lnTo>
                    <a:pt x="55532" y="1457065"/>
                  </a:lnTo>
                  <a:lnTo>
                    <a:pt x="85466" y="1481123"/>
                  </a:lnTo>
                  <a:lnTo>
                    <a:pt x="120299" y="1498326"/>
                  </a:lnTo>
                  <a:lnTo>
                    <a:pt x="191332" y="1510814"/>
                  </a:lnTo>
                  <a:lnTo>
                    <a:pt x="235615" y="1512374"/>
                  </a:lnTo>
                  <a:lnTo>
                    <a:pt x="291210" y="1512597"/>
                  </a:lnTo>
                  <a:lnTo>
                    <a:pt x="2893630" y="1512597"/>
                  </a:lnTo>
                  <a:lnTo>
                    <a:pt x="2949973" y="1512374"/>
                  </a:lnTo>
                  <a:lnTo>
                    <a:pt x="2994641" y="1510814"/>
                  </a:lnTo>
                  <a:lnTo>
                    <a:pt x="3065835" y="1498326"/>
                  </a:lnTo>
                  <a:lnTo>
                    <a:pt x="3100669" y="1481123"/>
                  </a:lnTo>
                  <a:lnTo>
                    <a:pt x="3130604" y="1457065"/>
                  </a:lnTo>
                  <a:lnTo>
                    <a:pt x="3154661" y="1427131"/>
                  </a:lnTo>
                  <a:lnTo>
                    <a:pt x="3171865" y="1392297"/>
                  </a:lnTo>
                  <a:lnTo>
                    <a:pt x="3184357" y="1321102"/>
                  </a:lnTo>
                  <a:lnTo>
                    <a:pt x="3185912" y="1276981"/>
                  </a:lnTo>
                  <a:lnTo>
                    <a:pt x="3186135" y="1221386"/>
                  </a:lnTo>
                  <a:lnTo>
                    <a:pt x="3186130" y="291211"/>
                  </a:lnTo>
                  <a:lnTo>
                    <a:pt x="3185912" y="236162"/>
                  </a:lnTo>
                  <a:lnTo>
                    <a:pt x="3184351" y="191494"/>
                  </a:lnTo>
                  <a:lnTo>
                    <a:pt x="3171865" y="120299"/>
                  </a:lnTo>
                  <a:lnTo>
                    <a:pt x="3154661" y="85466"/>
                  </a:lnTo>
                  <a:lnTo>
                    <a:pt x="3130604" y="55532"/>
                  </a:lnTo>
                  <a:lnTo>
                    <a:pt x="3100669" y="31474"/>
                  </a:lnTo>
                  <a:lnTo>
                    <a:pt x="3065835" y="14270"/>
                  </a:lnTo>
                  <a:lnTo>
                    <a:pt x="2994803" y="1783"/>
                  </a:lnTo>
                  <a:lnTo>
                    <a:pt x="2950519" y="222"/>
                  </a:lnTo>
                  <a:lnTo>
                    <a:pt x="2894925" y="0"/>
                  </a:lnTo>
                  <a:close/>
                </a:path>
              </a:pathLst>
            </a:custGeom>
            <a:solidFill>
              <a:srgbClr val="00D026">
                <a:alpha val="50000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787400" y="4254500"/>
            <a:ext cx="2625090" cy="1107440"/>
          </a:xfrm>
          <a:prstGeom prst="rect">
            <a:avLst/>
          </a:prstGeom>
        </p:spPr>
        <p:txBody>
          <a:bodyPr wrap="square" lIns="0" tIns="40640" rIns="0" bIns="0" rtlCol="0" vert="horz">
            <a:spAutoFit/>
          </a:bodyPr>
          <a:lstStyle/>
          <a:p>
            <a:pPr marL="1028700" marR="5080" indent="-1016000">
              <a:lnSpc>
                <a:spcPts val="4200"/>
              </a:lnSpc>
              <a:spcBef>
                <a:spcPts val="320"/>
              </a:spcBef>
            </a:pPr>
            <a:r>
              <a:rPr dirty="0" sz="3600" spc="-5">
                <a:solidFill>
                  <a:srgbClr val="FFFFFF"/>
                </a:solidFill>
                <a:latin typeface="Arial"/>
                <a:cs typeface="Arial"/>
              </a:rPr>
              <a:t>Artifact</a:t>
            </a:r>
            <a:r>
              <a:rPr dirty="0" sz="3600" spc="-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600" spc="-45">
                <a:solidFill>
                  <a:srgbClr val="FFFFFF"/>
                </a:solidFill>
                <a:latin typeface="Arial"/>
                <a:cs typeface="Arial"/>
              </a:rPr>
              <a:t>WAR </a:t>
            </a:r>
            <a:r>
              <a:rPr dirty="0" sz="3600" spc="-9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600" spc="-5">
                <a:solidFill>
                  <a:srgbClr val="FFFFFF"/>
                </a:solidFill>
                <a:latin typeface="Arial"/>
                <a:cs typeface="Arial"/>
              </a:rPr>
              <a:t>file</a:t>
            </a:r>
            <a:endParaRPr sz="3600">
              <a:latin typeface="Arial"/>
              <a:cs typeface="Arial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3763686" y="4019915"/>
            <a:ext cx="8794115" cy="1627505"/>
            <a:chOff x="3763686" y="4019915"/>
            <a:chExt cx="8794115" cy="1627505"/>
          </a:xfrm>
        </p:grpSpPr>
        <p:sp>
          <p:nvSpPr>
            <p:cNvPr id="10" name="object 10"/>
            <p:cNvSpPr/>
            <p:nvPr/>
          </p:nvSpPr>
          <p:spPr>
            <a:xfrm>
              <a:off x="3795436" y="4827013"/>
              <a:ext cx="929005" cy="0"/>
            </a:xfrm>
            <a:custGeom>
              <a:avLst/>
              <a:gdLst/>
              <a:ahLst/>
              <a:cxnLst/>
              <a:rect l="l" t="t" r="r" b="b"/>
              <a:pathLst>
                <a:path w="929004" h="0">
                  <a:moveTo>
                    <a:pt x="0" y="0"/>
                  </a:moveTo>
                  <a:lnTo>
                    <a:pt x="896976" y="0"/>
                  </a:lnTo>
                  <a:lnTo>
                    <a:pt x="928726" y="0"/>
                  </a:lnTo>
                </a:path>
              </a:pathLst>
            </a:custGeom>
            <a:ln w="635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960835" y="4058015"/>
              <a:ext cx="3172733" cy="1588796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998935" y="4070714"/>
              <a:ext cx="3096531" cy="1512597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4998935" y="4070714"/>
              <a:ext cx="3096895" cy="1513205"/>
            </a:xfrm>
            <a:custGeom>
              <a:avLst/>
              <a:gdLst/>
              <a:ahLst/>
              <a:cxnLst/>
              <a:rect l="l" t="t" r="r" b="b"/>
              <a:pathLst>
                <a:path w="3096895" h="1513204">
                  <a:moveTo>
                    <a:pt x="2805322" y="0"/>
                  </a:moveTo>
                  <a:lnTo>
                    <a:pt x="292505" y="0"/>
                  </a:lnTo>
                  <a:lnTo>
                    <a:pt x="236161" y="222"/>
                  </a:lnTo>
                  <a:lnTo>
                    <a:pt x="191494" y="1783"/>
                  </a:lnTo>
                  <a:lnTo>
                    <a:pt x="120299" y="14270"/>
                  </a:lnTo>
                  <a:lnTo>
                    <a:pt x="85465" y="31474"/>
                  </a:lnTo>
                  <a:lnTo>
                    <a:pt x="55531" y="55532"/>
                  </a:lnTo>
                  <a:lnTo>
                    <a:pt x="31474" y="85466"/>
                  </a:lnTo>
                  <a:lnTo>
                    <a:pt x="14269" y="120299"/>
                  </a:lnTo>
                  <a:lnTo>
                    <a:pt x="1778" y="191494"/>
                  </a:lnTo>
                  <a:lnTo>
                    <a:pt x="222" y="235616"/>
                  </a:lnTo>
                  <a:lnTo>
                    <a:pt x="0" y="291211"/>
                  </a:lnTo>
                  <a:lnTo>
                    <a:pt x="5" y="1221386"/>
                  </a:lnTo>
                  <a:lnTo>
                    <a:pt x="222" y="1276434"/>
                  </a:lnTo>
                  <a:lnTo>
                    <a:pt x="1783" y="1321102"/>
                  </a:lnTo>
                  <a:lnTo>
                    <a:pt x="14269" y="1392297"/>
                  </a:lnTo>
                  <a:lnTo>
                    <a:pt x="31474" y="1427131"/>
                  </a:lnTo>
                  <a:lnTo>
                    <a:pt x="55531" y="1457065"/>
                  </a:lnTo>
                  <a:lnTo>
                    <a:pt x="85465" y="1481123"/>
                  </a:lnTo>
                  <a:lnTo>
                    <a:pt x="120299" y="1498326"/>
                  </a:lnTo>
                  <a:lnTo>
                    <a:pt x="191332" y="1510814"/>
                  </a:lnTo>
                  <a:lnTo>
                    <a:pt x="235615" y="1512374"/>
                  </a:lnTo>
                  <a:lnTo>
                    <a:pt x="291209" y="1512597"/>
                  </a:lnTo>
                  <a:lnTo>
                    <a:pt x="2804026" y="1512597"/>
                  </a:lnTo>
                  <a:lnTo>
                    <a:pt x="2860369" y="1512374"/>
                  </a:lnTo>
                  <a:lnTo>
                    <a:pt x="2905037" y="1510814"/>
                  </a:lnTo>
                  <a:lnTo>
                    <a:pt x="2976232" y="1498326"/>
                  </a:lnTo>
                  <a:lnTo>
                    <a:pt x="3011066" y="1481123"/>
                  </a:lnTo>
                  <a:lnTo>
                    <a:pt x="3041000" y="1457065"/>
                  </a:lnTo>
                  <a:lnTo>
                    <a:pt x="3065057" y="1427131"/>
                  </a:lnTo>
                  <a:lnTo>
                    <a:pt x="3082262" y="1392297"/>
                  </a:lnTo>
                  <a:lnTo>
                    <a:pt x="3094753" y="1321102"/>
                  </a:lnTo>
                  <a:lnTo>
                    <a:pt x="3096308" y="1276981"/>
                  </a:lnTo>
                  <a:lnTo>
                    <a:pt x="3096531" y="1221386"/>
                  </a:lnTo>
                  <a:lnTo>
                    <a:pt x="3096526" y="291211"/>
                  </a:lnTo>
                  <a:lnTo>
                    <a:pt x="3096308" y="236162"/>
                  </a:lnTo>
                  <a:lnTo>
                    <a:pt x="3094748" y="191494"/>
                  </a:lnTo>
                  <a:lnTo>
                    <a:pt x="3082262" y="120299"/>
                  </a:lnTo>
                  <a:lnTo>
                    <a:pt x="3065057" y="85466"/>
                  </a:lnTo>
                  <a:lnTo>
                    <a:pt x="3041000" y="55532"/>
                  </a:lnTo>
                  <a:lnTo>
                    <a:pt x="3011066" y="31474"/>
                  </a:lnTo>
                  <a:lnTo>
                    <a:pt x="2976232" y="14270"/>
                  </a:lnTo>
                  <a:lnTo>
                    <a:pt x="2905199" y="1783"/>
                  </a:lnTo>
                  <a:lnTo>
                    <a:pt x="2860916" y="222"/>
                  </a:lnTo>
                  <a:lnTo>
                    <a:pt x="2805322" y="0"/>
                  </a:lnTo>
                  <a:close/>
                </a:path>
              </a:pathLst>
            </a:custGeom>
            <a:solidFill>
              <a:srgbClr val="FF2A06">
                <a:alpha val="500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702300" y="4292600"/>
              <a:ext cx="1676400" cy="469900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778500" y="4864100"/>
              <a:ext cx="1574800" cy="469900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4692413" y="4697473"/>
              <a:ext cx="259079" cy="259079"/>
            </a:xfrm>
            <a:custGeom>
              <a:avLst/>
              <a:gdLst/>
              <a:ahLst/>
              <a:cxnLst/>
              <a:rect l="l" t="t" r="r" b="b"/>
              <a:pathLst>
                <a:path w="259079" h="259079">
                  <a:moveTo>
                    <a:pt x="0" y="0"/>
                  </a:moveTo>
                  <a:lnTo>
                    <a:pt x="0" y="259080"/>
                  </a:lnTo>
                  <a:lnTo>
                    <a:pt x="259079" y="1295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359107" y="4019915"/>
              <a:ext cx="3198133" cy="1614196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397207" y="4070714"/>
              <a:ext cx="3096533" cy="1512597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9397207" y="4070714"/>
              <a:ext cx="3096895" cy="1513205"/>
            </a:xfrm>
            <a:custGeom>
              <a:avLst/>
              <a:gdLst/>
              <a:ahLst/>
              <a:cxnLst/>
              <a:rect l="l" t="t" r="r" b="b"/>
              <a:pathLst>
                <a:path w="3096895" h="1513204">
                  <a:moveTo>
                    <a:pt x="2805322" y="0"/>
                  </a:moveTo>
                  <a:lnTo>
                    <a:pt x="292505" y="0"/>
                  </a:lnTo>
                  <a:lnTo>
                    <a:pt x="236162" y="222"/>
                  </a:lnTo>
                  <a:lnTo>
                    <a:pt x="191494" y="1783"/>
                  </a:lnTo>
                  <a:lnTo>
                    <a:pt x="120299" y="14270"/>
                  </a:lnTo>
                  <a:lnTo>
                    <a:pt x="85466" y="31474"/>
                  </a:lnTo>
                  <a:lnTo>
                    <a:pt x="55532" y="55532"/>
                  </a:lnTo>
                  <a:lnTo>
                    <a:pt x="31474" y="85466"/>
                  </a:lnTo>
                  <a:lnTo>
                    <a:pt x="14270" y="120299"/>
                  </a:lnTo>
                  <a:lnTo>
                    <a:pt x="1778" y="191494"/>
                  </a:lnTo>
                  <a:lnTo>
                    <a:pt x="222" y="235616"/>
                  </a:lnTo>
                  <a:lnTo>
                    <a:pt x="0" y="291211"/>
                  </a:lnTo>
                  <a:lnTo>
                    <a:pt x="5" y="1221386"/>
                  </a:lnTo>
                  <a:lnTo>
                    <a:pt x="222" y="1276434"/>
                  </a:lnTo>
                  <a:lnTo>
                    <a:pt x="1783" y="1321102"/>
                  </a:lnTo>
                  <a:lnTo>
                    <a:pt x="14270" y="1392297"/>
                  </a:lnTo>
                  <a:lnTo>
                    <a:pt x="31474" y="1427131"/>
                  </a:lnTo>
                  <a:lnTo>
                    <a:pt x="55532" y="1457065"/>
                  </a:lnTo>
                  <a:lnTo>
                    <a:pt x="85466" y="1481123"/>
                  </a:lnTo>
                  <a:lnTo>
                    <a:pt x="120299" y="1498326"/>
                  </a:lnTo>
                  <a:lnTo>
                    <a:pt x="191332" y="1510814"/>
                  </a:lnTo>
                  <a:lnTo>
                    <a:pt x="235616" y="1512374"/>
                  </a:lnTo>
                  <a:lnTo>
                    <a:pt x="291211" y="1512597"/>
                  </a:lnTo>
                  <a:lnTo>
                    <a:pt x="2804027" y="1512597"/>
                  </a:lnTo>
                  <a:lnTo>
                    <a:pt x="2860370" y="1512374"/>
                  </a:lnTo>
                  <a:lnTo>
                    <a:pt x="2905038" y="1510814"/>
                  </a:lnTo>
                  <a:lnTo>
                    <a:pt x="2976233" y="1498326"/>
                  </a:lnTo>
                  <a:lnTo>
                    <a:pt x="3011066" y="1481123"/>
                  </a:lnTo>
                  <a:lnTo>
                    <a:pt x="3041000" y="1457065"/>
                  </a:lnTo>
                  <a:lnTo>
                    <a:pt x="3065058" y="1427131"/>
                  </a:lnTo>
                  <a:lnTo>
                    <a:pt x="3082262" y="1392297"/>
                  </a:lnTo>
                  <a:lnTo>
                    <a:pt x="3094754" y="1321102"/>
                  </a:lnTo>
                  <a:lnTo>
                    <a:pt x="3096310" y="1276981"/>
                  </a:lnTo>
                  <a:lnTo>
                    <a:pt x="3096533" y="1221386"/>
                  </a:lnTo>
                  <a:lnTo>
                    <a:pt x="3096527" y="291211"/>
                  </a:lnTo>
                  <a:lnTo>
                    <a:pt x="3096310" y="236162"/>
                  </a:lnTo>
                  <a:lnTo>
                    <a:pt x="3094749" y="191494"/>
                  </a:lnTo>
                  <a:lnTo>
                    <a:pt x="3082262" y="120299"/>
                  </a:lnTo>
                  <a:lnTo>
                    <a:pt x="3065058" y="85466"/>
                  </a:lnTo>
                  <a:lnTo>
                    <a:pt x="3041000" y="55532"/>
                  </a:lnTo>
                  <a:lnTo>
                    <a:pt x="3011066" y="31474"/>
                  </a:lnTo>
                  <a:lnTo>
                    <a:pt x="2976233" y="14270"/>
                  </a:lnTo>
                  <a:lnTo>
                    <a:pt x="2905200" y="1783"/>
                  </a:lnTo>
                  <a:lnTo>
                    <a:pt x="2860916" y="222"/>
                  </a:lnTo>
                  <a:lnTo>
                    <a:pt x="2805322" y="0"/>
                  </a:lnTo>
                  <a:close/>
                </a:path>
              </a:pathLst>
            </a:custGeom>
            <a:solidFill>
              <a:srgbClr val="00D026">
                <a:alpha val="50000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0" name="object 20"/>
          <p:cNvSpPr txBox="1"/>
          <p:nvPr/>
        </p:nvSpPr>
        <p:spPr>
          <a:xfrm>
            <a:off x="9969500" y="4254500"/>
            <a:ext cx="1957070" cy="1107440"/>
          </a:xfrm>
          <a:prstGeom prst="rect">
            <a:avLst/>
          </a:prstGeom>
        </p:spPr>
        <p:txBody>
          <a:bodyPr wrap="square" lIns="0" tIns="40640" rIns="0" bIns="0" rtlCol="0" vert="horz">
            <a:spAutoFit/>
          </a:bodyPr>
          <a:lstStyle/>
          <a:p>
            <a:pPr marL="304800" marR="5080" indent="-292100">
              <a:lnSpc>
                <a:spcPts val="4200"/>
              </a:lnSpc>
              <a:spcBef>
                <a:spcPts val="320"/>
              </a:spcBef>
            </a:pPr>
            <a:r>
              <a:rPr dirty="0" sz="3600">
                <a:solidFill>
                  <a:srgbClr val="FFFFFF"/>
                </a:solidFill>
                <a:latin typeface="Arial"/>
                <a:cs typeface="Arial"/>
              </a:rPr>
              <a:t>Deploy</a:t>
            </a:r>
            <a:r>
              <a:rPr dirty="0" sz="3600" spc="-10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600" spc="-5">
                <a:solidFill>
                  <a:srgbClr val="FFFFFF"/>
                </a:solidFill>
                <a:latin typeface="Arial"/>
                <a:cs typeface="Arial"/>
              </a:rPr>
              <a:t>to </a:t>
            </a:r>
            <a:r>
              <a:rPr dirty="0" sz="3600" spc="-9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600">
                <a:solidFill>
                  <a:srgbClr val="FFFFFF"/>
                </a:solidFill>
                <a:latin typeface="Arial"/>
                <a:cs typeface="Arial"/>
              </a:rPr>
              <a:t>Server</a:t>
            </a:r>
            <a:endParaRPr sz="3600">
              <a:latin typeface="Arial"/>
              <a:cs typeface="Arial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8168309" y="4697473"/>
            <a:ext cx="4363720" cy="3567429"/>
            <a:chOff x="8168309" y="4697473"/>
            <a:chExt cx="4363720" cy="3567429"/>
          </a:xfrm>
        </p:grpSpPr>
        <p:sp>
          <p:nvSpPr>
            <p:cNvPr id="22" name="object 22"/>
            <p:cNvSpPr/>
            <p:nvPr/>
          </p:nvSpPr>
          <p:spPr>
            <a:xfrm>
              <a:off x="8395639" y="4827013"/>
              <a:ext cx="929005" cy="0"/>
            </a:xfrm>
            <a:custGeom>
              <a:avLst/>
              <a:gdLst/>
              <a:ahLst/>
              <a:cxnLst/>
              <a:rect l="l" t="t" r="r" b="b"/>
              <a:pathLst>
                <a:path w="929004" h="0">
                  <a:moveTo>
                    <a:pt x="0" y="0"/>
                  </a:moveTo>
                  <a:lnTo>
                    <a:pt x="31750" y="0"/>
                  </a:lnTo>
                  <a:lnTo>
                    <a:pt x="928726" y="0"/>
                  </a:lnTo>
                </a:path>
              </a:pathLst>
            </a:custGeom>
            <a:ln w="635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8168309" y="4697473"/>
              <a:ext cx="259079" cy="259079"/>
            </a:xfrm>
            <a:custGeom>
              <a:avLst/>
              <a:gdLst/>
              <a:ahLst/>
              <a:cxnLst/>
              <a:rect l="l" t="t" r="r" b="b"/>
              <a:pathLst>
                <a:path w="259079" h="259079">
                  <a:moveTo>
                    <a:pt x="259079" y="0"/>
                  </a:moveTo>
                  <a:lnTo>
                    <a:pt x="0" y="129539"/>
                  </a:lnTo>
                  <a:lnTo>
                    <a:pt x="259079" y="259080"/>
                  </a:lnTo>
                  <a:lnTo>
                    <a:pt x="25907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4" name="object 2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359107" y="6675902"/>
              <a:ext cx="3172733" cy="1588796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397207" y="6688602"/>
              <a:ext cx="3096533" cy="1512596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9397207" y="6688602"/>
              <a:ext cx="3096895" cy="1513205"/>
            </a:xfrm>
            <a:custGeom>
              <a:avLst/>
              <a:gdLst/>
              <a:ahLst/>
              <a:cxnLst/>
              <a:rect l="l" t="t" r="r" b="b"/>
              <a:pathLst>
                <a:path w="3096895" h="1513204">
                  <a:moveTo>
                    <a:pt x="2805322" y="0"/>
                  </a:moveTo>
                  <a:lnTo>
                    <a:pt x="292505" y="0"/>
                  </a:lnTo>
                  <a:lnTo>
                    <a:pt x="236162" y="222"/>
                  </a:lnTo>
                  <a:lnTo>
                    <a:pt x="191494" y="1783"/>
                  </a:lnTo>
                  <a:lnTo>
                    <a:pt x="120299" y="14269"/>
                  </a:lnTo>
                  <a:lnTo>
                    <a:pt x="85466" y="31474"/>
                  </a:lnTo>
                  <a:lnTo>
                    <a:pt x="55532" y="55531"/>
                  </a:lnTo>
                  <a:lnTo>
                    <a:pt x="31474" y="85465"/>
                  </a:lnTo>
                  <a:lnTo>
                    <a:pt x="14270" y="120299"/>
                  </a:lnTo>
                  <a:lnTo>
                    <a:pt x="1778" y="191494"/>
                  </a:lnTo>
                  <a:lnTo>
                    <a:pt x="222" y="235615"/>
                  </a:lnTo>
                  <a:lnTo>
                    <a:pt x="0" y="291209"/>
                  </a:lnTo>
                  <a:lnTo>
                    <a:pt x="5" y="1221385"/>
                  </a:lnTo>
                  <a:lnTo>
                    <a:pt x="222" y="1276434"/>
                  </a:lnTo>
                  <a:lnTo>
                    <a:pt x="1783" y="1321102"/>
                  </a:lnTo>
                  <a:lnTo>
                    <a:pt x="14270" y="1392297"/>
                  </a:lnTo>
                  <a:lnTo>
                    <a:pt x="31474" y="1427130"/>
                  </a:lnTo>
                  <a:lnTo>
                    <a:pt x="55532" y="1457064"/>
                  </a:lnTo>
                  <a:lnTo>
                    <a:pt x="85466" y="1481121"/>
                  </a:lnTo>
                  <a:lnTo>
                    <a:pt x="120299" y="1498325"/>
                  </a:lnTo>
                  <a:lnTo>
                    <a:pt x="191332" y="1510812"/>
                  </a:lnTo>
                  <a:lnTo>
                    <a:pt x="235616" y="1512373"/>
                  </a:lnTo>
                  <a:lnTo>
                    <a:pt x="291211" y="1512596"/>
                  </a:lnTo>
                  <a:lnTo>
                    <a:pt x="2804027" y="1512596"/>
                  </a:lnTo>
                  <a:lnTo>
                    <a:pt x="2860370" y="1512373"/>
                  </a:lnTo>
                  <a:lnTo>
                    <a:pt x="2905038" y="1510812"/>
                  </a:lnTo>
                  <a:lnTo>
                    <a:pt x="2976233" y="1498325"/>
                  </a:lnTo>
                  <a:lnTo>
                    <a:pt x="3011066" y="1481121"/>
                  </a:lnTo>
                  <a:lnTo>
                    <a:pt x="3041000" y="1457064"/>
                  </a:lnTo>
                  <a:lnTo>
                    <a:pt x="3065058" y="1427130"/>
                  </a:lnTo>
                  <a:lnTo>
                    <a:pt x="3082262" y="1392297"/>
                  </a:lnTo>
                  <a:lnTo>
                    <a:pt x="3094754" y="1321102"/>
                  </a:lnTo>
                  <a:lnTo>
                    <a:pt x="3096310" y="1276980"/>
                  </a:lnTo>
                  <a:lnTo>
                    <a:pt x="3096533" y="1221385"/>
                  </a:lnTo>
                  <a:lnTo>
                    <a:pt x="3096527" y="291209"/>
                  </a:lnTo>
                  <a:lnTo>
                    <a:pt x="3096310" y="236161"/>
                  </a:lnTo>
                  <a:lnTo>
                    <a:pt x="3094749" y="191494"/>
                  </a:lnTo>
                  <a:lnTo>
                    <a:pt x="3082262" y="120299"/>
                  </a:lnTo>
                  <a:lnTo>
                    <a:pt x="3065058" y="85465"/>
                  </a:lnTo>
                  <a:lnTo>
                    <a:pt x="3041000" y="55531"/>
                  </a:lnTo>
                  <a:lnTo>
                    <a:pt x="3011066" y="31474"/>
                  </a:lnTo>
                  <a:lnTo>
                    <a:pt x="2976233" y="14269"/>
                  </a:lnTo>
                  <a:lnTo>
                    <a:pt x="2905200" y="1783"/>
                  </a:lnTo>
                  <a:lnTo>
                    <a:pt x="2860916" y="222"/>
                  </a:lnTo>
                  <a:lnTo>
                    <a:pt x="2805322" y="0"/>
                  </a:lnTo>
                  <a:close/>
                </a:path>
              </a:pathLst>
            </a:custGeom>
            <a:solidFill>
              <a:srgbClr val="FF2A06">
                <a:alpha val="500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7" name="object 2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639300" y="7200899"/>
              <a:ext cx="2616200" cy="469900"/>
            </a:xfrm>
            <a:prstGeom prst="rect">
              <a:avLst/>
            </a:prstGeom>
          </p:spPr>
        </p:pic>
      </p:grpSp>
      <p:sp>
        <p:nvSpPr>
          <p:cNvPr id="28" name="object 28"/>
          <p:cNvSpPr/>
          <p:nvPr/>
        </p:nvSpPr>
        <p:spPr>
          <a:xfrm>
            <a:off x="1617497" y="2879593"/>
            <a:ext cx="973455" cy="959485"/>
          </a:xfrm>
          <a:custGeom>
            <a:avLst/>
            <a:gdLst/>
            <a:ahLst/>
            <a:cxnLst/>
            <a:rect l="l" t="t" r="r" b="b"/>
            <a:pathLst>
              <a:path w="973455" h="959485">
                <a:moveTo>
                  <a:pt x="830729" y="140166"/>
                </a:moveTo>
                <a:lnTo>
                  <a:pt x="864134" y="176637"/>
                </a:lnTo>
                <a:lnTo>
                  <a:pt x="893086" y="215499"/>
                </a:lnTo>
                <a:lnTo>
                  <a:pt x="917583" y="256408"/>
                </a:lnTo>
                <a:lnTo>
                  <a:pt x="937627" y="299025"/>
                </a:lnTo>
                <a:lnTo>
                  <a:pt x="953216" y="343007"/>
                </a:lnTo>
                <a:lnTo>
                  <a:pt x="964351" y="388013"/>
                </a:lnTo>
                <a:lnTo>
                  <a:pt x="971032" y="433702"/>
                </a:lnTo>
                <a:lnTo>
                  <a:pt x="973259" y="479732"/>
                </a:lnTo>
                <a:lnTo>
                  <a:pt x="971032" y="525762"/>
                </a:lnTo>
                <a:lnTo>
                  <a:pt x="964351" y="571451"/>
                </a:lnTo>
                <a:lnTo>
                  <a:pt x="953216" y="616457"/>
                </a:lnTo>
                <a:lnTo>
                  <a:pt x="937627" y="660439"/>
                </a:lnTo>
                <a:lnTo>
                  <a:pt x="917583" y="703055"/>
                </a:lnTo>
                <a:lnTo>
                  <a:pt x="893086" y="743965"/>
                </a:lnTo>
                <a:lnTo>
                  <a:pt x="864134" y="782826"/>
                </a:lnTo>
                <a:lnTo>
                  <a:pt x="830729" y="819298"/>
                </a:lnTo>
                <a:lnTo>
                  <a:pt x="796014" y="850446"/>
                </a:lnTo>
                <a:lnTo>
                  <a:pt x="759137" y="877700"/>
                </a:lnTo>
                <a:lnTo>
                  <a:pt x="720385" y="901061"/>
                </a:lnTo>
                <a:lnTo>
                  <a:pt x="680047" y="920529"/>
                </a:lnTo>
                <a:lnTo>
                  <a:pt x="638411" y="936103"/>
                </a:lnTo>
                <a:lnTo>
                  <a:pt x="595766" y="947783"/>
                </a:lnTo>
                <a:lnTo>
                  <a:pt x="552400" y="955570"/>
                </a:lnTo>
                <a:lnTo>
                  <a:pt x="508601" y="959464"/>
                </a:lnTo>
                <a:lnTo>
                  <a:pt x="464658" y="959464"/>
                </a:lnTo>
                <a:lnTo>
                  <a:pt x="420859" y="955570"/>
                </a:lnTo>
                <a:lnTo>
                  <a:pt x="377493" y="947783"/>
                </a:lnTo>
                <a:lnTo>
                  <a:pt x="334847" y="936103"/>
                </a:lnTo>
                <a:lnTo>
                  <a:pt x="293212" y="920529"/>
                </a:lnTo>
                <a:lnTo>
                  <a:pt x="252873" y="901061"/>
                </a:lnTo>
                <a:lnTo>
                  <a:pt x="214122" y="877700"/>
                </a:lnTo>
                <a:lnTo>
                  <a:pt x="177244" y="850446"/>
                </a:lnTo>
                <a:lnTo>
                  <a:pt x="142530" y="819298"/>
                </a:lnTo>
                <a:lnTo>
                  <a:pt x="109124" y="782826"/>
                </a:lnTo>
                <a:lnTo>
                  <a:pt x="80173" y="743965"/>
                </a:lnTo>
                <a:lnTo>
                  <a:pt x="55676" y="703055"/>
                </a:lnTo>
                <a:lnTo>
                  <a:pt x="35632" y="660439"/>
                </a:lnTo>
                <a:lnTo>
                  <a:pt x="20043" y="616457"/>
                </a:lnTo>
                <a:lnTo>
                  <a:pt x="8908" y="571451"/>
                </a:lnTo>
                <a:lnTo>
                  <a:pt x="2227" y="525762"/>
                </a:lnTo>
                <a:lnTo>
                  <a:pt x="0" y="479732"/>
                </a:lnTo>
                <a:lnTo>
                  <a:pt x="2227" y="433702"/>
                </a:lnTo>
                <a:lnTo>
                  <a:pt x="8908" y="388013"/>
                </a:lnTo>
                <a:lnTo>
                  <a:pt x="20043" y="343007"/>
                </a:lnTo>
                <a:lnTo>
                  <a:pt x="35632" y="299025"/>
                </a:lnTo>
                <a:lnTo>
                  <a:pt x="55676" y="256408"/>
                </a:lnTo>
                <a:lnTo>
                  <a:pt x="80173" y="215499"/>
                </a:lnTo>
                <a:lnTo>
                  <a:pt x="109124" y="176637"/>
                </a:lnTo>
                <a:lnTo>
                  <a:pt x="142530" y="140166"/>
                </a:lnTo>
                <a:lnTo>
                  <a:pt x="177244" y="109018"/>
                </a:lnTo>
                <a:lnTo>
                  <a:pt x="214122" y="81763"/>
                </a:lnTo>
                <a:lnTo>
                  <a:pt x="252873" y="58402"/>
                </a:lnTo>
                <a:lnTo>
                  <a:pt x="293212" y="38935"/>
                </a:lnTo>
                <a:lnTo>
                  <a:pt x="334847" y="23361"/>
                </a:lnTo>
                <a:lnTo>
                  <a:pt x="377493" y="11680"/>
                </a:lnTo>
                <a:lnTo>
                  <a:pt x="420859" y="3893"/>
                </a:lnTo>
                <a:lnTo>
                  <a:pt x="464658" y="0"/>
                </a:lnTo>
                <a:lnTo>
                  <a:pt x="508601" y="0"/>
                </a:lnTo>
                <a:lnTo>
                  <a:pt x="552400" y="3893"/>
                </a:lnTo>
                <a:lnTo>
                  <a:pt x="595766" y="11680"/>
                </a:lnTo>
                <a:lnTo>
                  <a:pt x="638411" y="23361"/>
                </a:lnTo>
                <a:lnTo>
                  <a:pt x="680047" y="38935"/>
                </a:lnTo>
                <a:lnTo>
                  <a:pt x="720385" y="58402"/>
                </a:lnTo>
                <a:lnTo>
                  <a:pt x="759137" y="81763"/>
                </a:lnTo>
                <a:lnTo>
                  <a:pt x="796014" y="109018"/>
                </a:lnTo>
                <a:lnTo>
                  <a:pt x="830729" y="140166"/>
                </a:lnTo>
                <a:close/>
              </a:path>
            </a:pathLst>
          </a:custGeom>
          <a:ln w="50800">
            <a:solidFill>
              <a:srgbClr val="C8250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 txBox="1"/>
          <p:nvPr/>
        </p:nvSpPr>
        <p:spPr>
          <a:xfrm>
            <a:off x="1968500" y="3048000"/>
            <a:ext cx="28003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b="1">
                <a:latin typeface="Arial"/>
                <a:cs typeface="Arial"/>
              </a:rPr>
              <a:t>1</a:t>
            </a:r>
            <a:endParaRPr sz="360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9664700" y="7086600"/>
            <a:ext cx="2557780" cy="635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000" spc="-75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dirty="0" sz="4000">
                <a:solidFill>
                  <a:srgbClr val="FFFFFF"/>
                </a:solidFill>
                <a:latin typeface="Arial"/>
                <a:cs typeface="Arial"/>
              </a:rPr>
              <a:t>ebServer</a:t>
            </a:r>
            <a:endParaRPr sz="4000">
              <a:latin typeface="Arial"/>
              <a:cs typeface="Arial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10815934" y="5630337"/>
            <a:ext cx="259079" cy="1011555"/>
            <a:chOff x="10815934" y="5630337"/>
            <a:chExt cx="259079" cy="1011555"/>
          </a:xfrm>
        </p:grpSpPr>
        <p:sp>
          <p:nvSpPr>
            <p:cNvPr id="32" name="object 32"/>
            <p:cNvSpPr/>
            <p:nvPr/>
          </p:nvSpPr>
          <p:spPr>
            <a:xfrm>
              <a:off x="10945474" y="5630337"/>
              <a:ext cx="0" cy="784225"/>
            </a:xfrm>
            <a:custGeom>
              <a:avLst/>
              <a:gdLst/>
              <a:ahLst/>
              <a:cxnLst/>
              <a:rect l="l" t="t" r="r" b="b"/>
              <a:pathLst>
                <a:path w="0" h="784225">
                  <a:moveTo>
                    <a:pt x="0" y="783907"/>
                  </a:moveTo>
                  <a:lnTo>
                    <a:pt x="0" y="752157"/>
                  </a:lnTo>
                  <a:lnTo>
                    <a:pt x="0" y="0"/>
                  </a:lnTo>
                </a:path>
              </a:pathLst>
            </a:custGeom>
            <a:ln w="635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10815934" y="6382495"/>
              <a:ext cx="259079" cy="259079"/>
            </a:xfrm>
            <a:custGeom>
              <a:avLst/>
              <a:gdLst/>
              <a:ahLst/>
              <a:cxnLst/>
              <a:rect l="l" t="t" r="r" b="b"/>
              <a:pathLst>
                <a:path w="259079" h="259079">
                  <a:moveTo>
                    <a:pt x="259079" y="0"/>
                  </a:moveTo>
                  <a:lnTo>
                    <a:pt x="0" y="0"/>
                  </a:lnTo>
                  <a:lnTo>
                    <a:pt x="129539" y="259080"/>
                  </a:lnTo>
                  <a:lnTo>
                    <a:pt x="25907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4" name="object 34"/>
          <p:cNvSpPr/>
          <p:nvPr/>
        </p:nvSpPr>
        <p:spPr>
          <a:xfrm>
            <a:off x="10458843" y="2335976"/>
            <a:ext cx="973455" cy="959485"/>
          </a:xfrm>
          <a:custGeom>
            <a:avLst/>
            <a:gdLst/>
            <a:ahLst/>
            <a:cxnLst/>
            <a:rect l="l" t="t" r="r" b="b"/>
            <a:pathLst>
              <a:path w="973454" h="959485">
                <a:moveTo>
                  <a:pt x="830729" y="140166"/>
                </a:moveTo>
                <a:lnTo>
                  <a:pt x="864134" y="176637"/>
                </a:lnTo>
                <a:lnTo>
                  <a:pt x="893086" y="215499"/>
                </a:lnTo>
                <a:lnTo>
                  <a:pt x="917583" y="256408"/>
                </a:lnTo>
                <a:lnTo>
                  <a:pt x="937627" y="299025"/>
                </a:lnTo>
                <a:lnTo>
                  <a:pt x="953216" y="343007"/>
                </a:lnTo>
                <a:lnTo>
                  <a:pt x="964351" y="388013"/>
                </a:lnTo>
                <a:lnTo>
                  <a:pt x="971032" y="433702"/>
                </a:lnTo>
                <a:lnTo>
                  <a:pt x="973259" y="479732"/>
                </a:lnTo>
                <a:lnTo>
                  <a:pt x="971032" y="525762"/>
                </a:lnTo>
                <a:lnTo>
                  <a:pt x="964351" y="571451"/>
                </a:lnTo>
                <a:lnTo>
                  <a:pt x="953216" y="616457"/>
                </a:lnTo>
                <a:lnTo>
                  <a:pt x="937627" y="660439"/>
                </a:lnTo>
                <a:lnTo>
                  <a:pt x="917583" y="703055"/>
                </a:lnTo>
                <a:lnTo>
                  <a:pt x="893086" y="743965"/>
                </a:lnTo>
                <a:lnTo>
                  <a:pt x="864134" y="782826"/>
                </a:lnTo>
                <a:lnTo>
                  <a:pt x="830729" y="819298"/>
                </a:lnTo>
                <a:lnTo>
                  <a:pt x="796014" y="850446"/>
                </a:lnTo>
                <a:lnTo>
                  <a:pt x="759137" y="877700"/>
                </a:lnTo>
                <a:lnTo>
                  <a:pt x="720385" y="901061"/>
                </a:lnTo>
                <a:lnTo>
                  <a:pt x="680047" y="920529"/>
                </a:lnTo>
                <a:lnTo>
                  <a:pt x="638411" y="936103"/>
                </a:lnTo>
                <a:lnTo>
                  <a:pt x="595766" y="947783"/>
                </a:lnTo>
                <a:lnTo>
                  <a:pt x="552400" y="955570"/>
                </a:lnTo>
                <a:lnTo>
                  <a:pt x="508601" y="959464"/>
                </a:lnTo>
                <a:lnTo>
                  <a:pt x="464658" y="959464"/>
                </a:lnTo>
                <a:lnTo>
                  <a:pt x="420859" y="955570"/>
                </a:lnTo>
                <a:lnTo>
                  <a:pt x="377493" y="947783"/>
                </a:lnTo>
                <a:lnTo>
                  <a:pt x="334847" y="936103"/>
                </a:lnTo>
                <a:lnTo>
                  <a:pt x="293212" y="920529"/>
                </a:lnTo>
                <a:lnTo>
                  <a:pt x="252873" y="901061"/>
                </a:lnTo>
                <a:lnTo>
                  <a:pt x="214122" y="877700"/>
                </a:lnTo>
                <a:lnTo>
                  <a:pt x="177244" y="850446"/>
                </a:lnTo>
                <a:lnTo>
                  <a:pt x="142530" y="819298"/>
                </a:lnTo>
                <a:lnTo>
                  <a:pt x="109124" y="782826"/>
                </a:lnTo>
                <a:lnTo>
                  <a:pt x="80173" y="743965"/>
                </a:lnTo>
                <a:lnTo>
                  <a:pt x="55676" y="703055"/>
                </a:lnTo>
                <a:lnTo>
                  <a:pt x="35632" y="660439"/>
                </a:lnTo>
                <a:lnTo>
                  <a:pt x="20043" y="616457"/>
                </a:lnTo>
                <a:lnTo>
                  <a:pt x="8908" y="571451"/>
                </a:lnTo>
                <a:lnTo>
                  <a:pt x="2227" y="525762"/>
                </a:lnTo>
                <a:lnTo>
                  <a:pt x="0" y="479732"/>
                </a:lnTo>
                <a:lnTo>
                  <a:pt x="2227" y="433702"/>
                </a:lnTo>
                <a:lnTo>
                  <a:pt x="8908" y="388013"/>
                </a:lnTo>
                <a:lnTo>
                  <a:pt x="20043" y="343007"/>
                </a:lnTo>
                <a:lnTo>
                  <a:pt x="35632" y="299025"/>
                </a:lnTo>
                <a:lnTo>
                  <a:pt x="55676" y="256408"/>
                </a:lnTo>
                <a:lnTo>
                  <a:pt x="80173" y="215499"/>
                </a:lnTo>
                <a:lnTo>
                  <a:pt x="109124" y="176637"/>
                </a:lnTo>
                <a:lnTo>
                  <a:pt x="142530" y="140166"/>
                </a:lnTo>
                <a:lnTo>
                  <a:pt x="177244" y="109018"/>
                </a:lnTo>
                <a:lnTo>
                  <a:pt x="214122" y="81763"/>
                </a:lnTo>
                <a:lnTo>
                  <a:pt x="252873" y="58402"/>
                </a:lnTo>
                <a:lnTo>
                  <a:pt x="293212" y="38935"/>
                </a:lnTo>
                <a:lnTo>
                  <a:pt x="334847" y="23361"/>
                </a:lnTo>
                <a:lnTo>
                  <a:pt x="377493" y="11680"/>
                </a:lnTo>
                <a:lnTo>
                  <a:pt x="420859" y="3893"/>
                </a:lnTo>
                <a:lnTo>
                  <a:pt x="464658" y="0"/>
                </a:lnTo>
                <a:lnTo>
                  <a:pt x="508601" y="0"/>
                </a:lnTo>
                <a:lnTo>
                  <a:pt x="552400" y="3893"/>
                </a:lnTo>
                <a:lnTo>
                  <a:pt x="595766" y="11680"/>
                </a:lnTo>
                <a:lnTo>
                  <a:pt x="638411" y="23361"/>
                </a:lnTo>
                <a:lnTo>
                  <a:pt x="680047" y="38935"/>
                </a:lnTo>
                <a:lnTo>
                  <a:pt x="720385" y="58402"/>
                </a:lnTo>
                <a:lnTo>
                  <a:pt x="759137" y="81763"/>
                </a:lnTo>
                <a:lnTo>
                  <a:pt x="796014" y="109018"/>
                </a:lnTo>
                <a:lnTo>
                  <a:pt x="830729" y="140166"/>
                </a:lnTo>
                <a:close/>
              </a:path>
            </a:pathLst>
          </a:custGeom>
          <a:ln w="50800">
            <a:solidFill>
              <a:srgbClr val="C8250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 txBox="1"/>
          <p:nvPr/>
        </p:nvSpPr>
        <p:spPr>
          <a:xfrm>
            <a:off x="9271000" y="2364377"/>
            <a:ext cx="3629025" cy="1539875"/>
          </a:xfrm>
          <a:prstGeom prst="rect">
            <a:avLst/>
          </a:prstGeom>
        </p:spPr>
        <p:txBody>
          <a:bodyPr wrap="square" lIns="0" tIns="162560" rIns="0" bIns="0" rtlCol="0" vert="horz">
            <a:spAutoFit/>
          </a:bodyPr>
          <a:lstStyle/>
          <a:p>
            <a:pPr algn="ctr" marR="267335">
              <a:lnSpc>
                <a:spcPct val="100000"/>
              </a:lnSpc>
              <a:spcBef>
                <a:spcPts val="1280"/>
              </a:spcBef>
            </a:pPr>
            <a:r>
              <a:rPr dirty="0" sz="3600" b="1">
                <a:latin typeface="Arial"/>
                <a:cs typeface="Arial"/>
              </a:rPr>
              <a:t>2</a:t>
            </a:r>
            <a:endParaRPr sz="3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380"/>
              </a:spcBef>
            </a:pPr>
            <a:r>
              <a:rPr dirty="0" sz="4200">
                <a:latin typeface="Arial"/>
                <a:cs typeface="Arial"/>
              </a:rPr>
              <a:t>web_version=1</a:t>
            </a:r>
            <a:endParaRPr sz="4200">
              <a:latin typeface="Arial"/>
              <a:cs typeface="Arial"/>
            </a:endParaRPr>
          </a:p>
        </p:txBody>
      </p:sp>
      <p:sp>
        <p:nvSpPr>
          <p:cNvPr id="38" name="object 3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39" name="object 39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  <p:sp>
        <p:nvSpPr>
          <p:cNvPr id="36" name="object 36"/>
          <p:cNvSpPr txBox="1"/>
          <p:nvPr/>
        </p:nvSpPr>
        <p:spPr>
          <a:xfrm>
            <a:off x="292100" y="5778500"/>
            <a:ext cx="3629025" cy="665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200">
                <a:latin typeface="Arial"/>
                <a:cs typeface="Arial"/>
              </a:rPr>
              <a:t>web_version=1</a:t>
            </a:r>
            <a:endParaRPr sz="4200"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5067300" y="4178300"/>
            <a:ext cx="2961005" cy="2265680"/>
          </a:xfrm>
          <a:prstGeom prst="rect">
            <a:avLst/>
          </a:prstGeom>
        </p:spPr>
        <p:txBody>
          <a:bodyPr wrap="square" lIns="0" tIns="63500" rIns="0" bIns="0" rtlCol="0" vert="horz">
            <a:spAutoFit/>
          </a:bodyPr>
          <a:lstStyle/>
          <a:p>
            <a:pPr algn="ctr" marL="685800" marR="685800">
              <a:lnSpc>
                <a:spcPts val="4500"/>
              </a:lnSpc>
              <a:spcBef>
                <a:spcPts val="500"/>
              </a:spcBef>
            </a:pPr>
            <a:r>
              <a:rPr dirty="0" sz="4000">
                <a:solidFill>
                  <a:srgbClr val="FFFFFF"/>
                </a:solidFill>
                <a:latin typeface="Arial"/>
                <a:cs typeface="Arial"/>
              </a:rPr>
              <a:t>Ar</a:t>
            </a:r>
            <a:r>
              <a:rPr dirty="0" sz="4000" spc="-5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400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4000" spc="-5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dirty="0" sz="4000">
                <a:solidFill>
                  <a:srgbClr val="FFFFFF"/>
                </a:solidFill>
                <a:latin typeface="Arial"/>
                <a:cs typeface="Arial"/>
              </a:rPr>
              <a:t>act  </a:t>
            </a:r>
            <a:r>
              <a:rPr dirty="0" sz="4000">
                <a:solidFill>
                  <a:srgbClr val="FFFFFF"/>
                </a:solidFill>
                <a:latin typeface="Arial"/>
                <a:cs typeface="Arial"/>
              </a:rPr>
              <a:t>Server</a:t>
            </a:r>
            <a:endParaRPr sz="40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3200"/>
              </a:spcBef>
            </a:pPr>
            <a:r>
              <a:rPr dirty="0" sz="4200" spc="-5">
                <a:latin typeface="Arial"/>
                <a:cs typeface="Arial"/>
              </a:rPr>
              <a:t>/1/demo.war</a:t>
            </a:r>
            <a:endParaRPr sz="4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16100" y="139700"/>
            <a:ext cx="9375140" cy="1000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264535" algn="l"/>
              </a:tabLst>
            </a:pPr>
            <a:r>
              <a:rPr dirty="0" spc="-5"/>
              <a:t>Manage	version</a:t>
            </a:r>
            <a:r>
              <a:rPr dirty="0" spc="-65"/>
              <a:t> </a:t>
            </a:r>
            <a:r>
              <a:rPr dirty="0" spc="-5"/>
              <a:t>number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603500" y="1384300"/>
            <a:ext cx="7799070" cy="680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439545" algn="l"/>
                <a:tab pos="4111625" algn="l"/>
                <a:tab pos="6328410" algn="l"/>
              </a:tabLst>
            </a:pPr>
            <a:r>
              <a:rPr dirty="0" sz="4300">
                <a:latin typeface="Arial"/>
                <a:cs typeface="Arial"/>
              </a:rPr>
              <a:t>Send	</a:t>
            </a:r>
            <a:r>
              <a:rPr dirty="0" sz="4300" spc="-5">
                <a:latin typeface="Arial"/>
                <a:cs typeface="Arial"/>
              </a:rPr>
              <a:t>data/value	between	</a:t>
            </a:r>
            <a:r>
              <a:rPr dirty="0" sz="4300">
                <a:latin typeface="Arial"/>
                <a:cs typeface="Arial"/>
              </a:rPr>
              <a:t>jobs</a:t>
            </a:r>
            <a:r>
              <a:rPr dirty="0" sz="4300" spc="-100">
                <a:latin typeface="Arial"/>
                <a:cs typeface="Arial"/>
              </a:rPr>
              <a:t> </a:t>
            </a:r>
            <a:r>
              <a:rPr dirty="0" sz="4300">
                <a:latin typeface="Arial"/>
                <a:cs typeface="Arial"/>
              </a:rPr>
              <a:t>?</a:t>
            </a:r>
            <a:endParaRPr sz="43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420280" y="3891409"/>
            <a:ext cx="3288029" cy="1614805"/>
            <a:chOff x="2420280" y="3891409"/>
            <a:chExt cx="3288029" cy="161480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20280" y="3891409"/>
              <a:ext cx="3287735" cy="161419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58380" y="3942209"/>
              <a:ext cx="3186136" cy="1512596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2458380" y="3942209"/>
              <a:ext cx="3186430" cy="1513205"/>
            </a:xfrm>
            <a:custGeom>
              <a:avLst/>
              <a:gdLst/>
              <a:ahLst/>
              <a:cxnLst/>
              <a:rect l="l" t="t" r="r" b="b"/>
              <a:pathLst>
                <a:path w="3186429" h="1513204">
                  <a:moveTo>
                    <a:pt x="2994804" y="1783"/>
                  </a:moveTo>
                  <a:lnTo>
                    <a:pt x="191495" y="1783"/>
                  </a:lnTo>
                  <a:lnTo>
                    <a:pt x="154281" y="6020"/>
                  </a:lnTo>
                  <a:lnTo>
                    <a:pt x="85466" y="31473"/>
                  </a:lnTo>
                  <a:lnTo>
                    <a:pt x="55532" y="55531"/>
                  </a:lnTo>
                  <a:lnTo>
                    <a:pt x="31474" y="85465"/>
                  </a:lnTo>
                  <a:lnTo>
                    <a:pt x="14270" y="120299"/>
                  </a:lnTo>
                  <a:lnTo>
                    <a:pt x="1778" y="191494"/>
                  </a:lnTo>
                  <a:lnTo>
                    <a:pt x="222" y="235615"/>
                  </a:lnTo>
                  <a:lnTo>
                    <a:pt x="0" y="291209"/>
                  </a:lnTo>
                  <a:lnTo>
                    <a:pt x="5" y="1221385"/>
                  </a:lnTo>
                  <a:lnTo>
                    <a:pt x="222" y="1276434"/>
                  </a:lnTo>
                  <a:lnTo>
                    <a:pt x="1783" y="1321101"/>
                  </a:lnTo>
                  <a:lnTo>
                    <a:pt x="14270" y="1392297"/>
                  </a:lnTo>
                  <a:lnTo>
                    <a:pt x="31474" y="1427130"/>
                  </a:lnTo>
                  <a:lnTo>
                    <a:pt x="55532" y="1457064"/>
                  </a:lnTo>
                  <a:lnTo>
                    <a:pt x="85466" y="1481121"/>
                  </a:lnTo>
                  <a:lnTo>
                    <a:pt x="120300" y="1498325"/>
                  </a:lnTo>
                  <a:lnTo>
                    <a:pt x="191333" y="1510812"/>
                  </a:lnTo>
                  <a:lnTo>
                    <a:pt x="235616" y="1512373"/>
                  </a:lnTo>
                  <a:lnTo>
                    <a:pt x="291211" y="1512596"/>
                  </a:lnTo>
                  <a:lnTo>
                    <a:pt x="2893631" y="1512596"/>
                  </a:lnTo>
                  <a:lnTo>
                    <a:pt x="2949974" y="1512373"/>
                  </a:lnTo>
                  <a:lnTo>
                    <a:pt x="2994642" y="1510812"/>
                  </a:lnTo>
                  <a:lnTo>
                    <a:pt x="3065837" y="1498325"/>
                  </a:lnTo>
                  <a:lnTo>
                    <a:pt x="3100670" y="1481121"/>
                  </a:lnTo>
                  <a:lnTo>
                    <a:pt x="3130604" y="1457064"/>
                  </a:lnTo>
                  <a:lnTo>
                    <a:pt x="3154661" y="1427130"/>
                  </a:lnTo>
                  <a:lnTo>
                    <a:pt x="3171865" y="1392297"/>
                  </a:lnTo>
                  <a:lnTo>
                    <a:pt x="3184358" y="1321101"/>
                  </a:lnTo>
                  <a:lnTo>
                    <a:pt x="3185913" y="1276980"/>
                  </a:lnTo>
                  <a:lnTo>
                    <a:pt x="3186136" y="1221385"/>
                  </a:lnTo>
                  <a:lnTo>
                    <a:pt x="3186131" y="291209"/>
                  </a:lnTo>
                  <a:lnTo>
                    <a:pt x="3185913" y="236161"/>
                  </a:lnTo>
                  <a:lnTo>
                    <a:pt x="3184352" y="191494"/>
                  </a:lnTo>
                  <a:lnTo>
                    <a:pt x="3171865" y="120299"/>
                  </a:lnTo>
                  <a:lnTo>
                    <a:pt x="3154661" y="85465"/>
                  </a:lnTo>
                  <a:lnTo>
                    <a:pt x="3130604" y="55531"/>
                  </a:lnTo>
                  <a:lnTo>
                    <a:pt x="3100670" y="31473"/>
                  </a:lnTo>
                  <a:lnTo>
                    <a:pt x="3065837" y="14269"/>
                  </a:lnTo>
                  <a:lnTo>
                    <a:pt x="2994804" y="1783"/>
                  </a:lnTo>
                  <a:close/>
                </a:path>
                <a:path w="3186429" h="1513204">
                  <a:moveTo>
                    <a:pt x="2894925" y="0"/>
                  </a:moveTo>
                  <a:lnTo>
                    <a:pt x="292506" y="0"/>
                  </a:lnTo>
                  <a:lnTo>
                    <a:pt x="236163" y="222"/>
                  </a:lnTo>
                  <a:lnTo>
                    <a:pt x="191495" y="1783"/>
                  </a:lnTo>
                  <a:lnTo>
                    <a:pt x="2994804" y="1783"/>
                  </a:lnTo>
                  <a:lnTo>
                    <a:pt x="2950520" y="222"/>
                  </a:lnTo>
                  <a:lnTo>
                    <a:pt x="2894925" y="0"/>
                  </a:lnTo>
                  <a:close/>
                </a:path>
              </a:pathLst>
            </a:custGeom>
            <a:solidFill>
              <a:srgbClr val="00D026">
                <a:alpha val="50000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2540000" y="4381500"/>
            <a:ext cx="302577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5">
                <a:solidFill>
                  <a:srgbClr val="FFFFFF"/>
                </a:solidFill>
                <a:latin typeface="Arial"/>
                <a:cs typeface="Arial"/>
              </a:rPr>
              <a:t>step07_upload</a:t>
            </a:r>
            <a:endParaRPr sz="3600">
              <a:latin typeface="Arial"/>
              <a:cs typeface="Arial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5925969" y="4568967"/>
            <a:ext cx="1362075" cy="259079"/>
            <a:chOff x="5925969" y="4568967"/>
            <a:chExt cx="1362075" cy="259079"/>
          </a:xfrm>
        </p:grpSpPr>
        <p:sp>
          <p:nvSpPr>
            <p:cNvPr id="10" name="object 10"/>
            <p:cNvSpPr/>
            <p:nvPr/>
          </p:nvSpPr>
          <p:spPr>
            <a:xfrm>
              <a:off x="5925969" y="4698507"/>
              <a:ext cx="1134745" cy="0"/>
            </a:xfrm>
            <a:custGeom>
              <a:avLst/>
              <a:gdLst/>
              <a:ahLst/>
              <a:cxnLst/>
              <a:rect l="l" t="t" r="r" b="b"/>
              <a:pathLst>
                <a:path w="1134745" h="0">
                  <a:moveTo>
                    <a:pt x="0" y="0"/>
                  </a:moveTo>
                  <a:lnTo>
                    <a:pt x="1102831" y="0"/>
                  </a:lnTo>
                  <a:lnTo>
                    <a:pt x="1134581" y="0"/>
                  </a:lnTo>
                </a:path>
              </a:pathLst>
            </a:custGeom>
            <a:ln w="635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7028800" y="4568967"/>
              <a:ext cx="259079" cy="259079"/>
            </a:xfrm>
            <a:custGeom>
              <a:avLst/>
              <a:gdLst/>
              <a:ahLst/>
              <a:cxnLst/>
              <a:rect l="l" t="t" r="r" b="b"/>
              <a:pathLst>
                <a:path w="259079" h="259079">
                  <a:moveTo>
                    <a:pt x="0" y="0"/>
                  </a:moveTo>
                  <a:lnTo>
                    <a:pt x="0" y="259080"/>
                  </a:lnTo>
                  <a:lnTo>
                    <a:pt x="259079" y="1295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2" name="object 12"/>
          <p:cNvGrpSpPr/>
          <p:nvPr/>
        </p:nvGrpSpPr>
        <p:grpSpPr>
          <a:xfrm>
            <a:off x="7531231" y="3891409"/>
            <a:ext cx="3198495" cy="1614805"/>
            <a:chOff x="7531231" y="3891409"/>
            <a:chExt cx="3198495" cy="1614805"/>
          </a:xfrm>
        </p:grpSpPr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31231" y="3891409"/>
              <a:ext cx="3198133" cy="1614196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569331" y="3942209"/>
              <a:ext cx="3096533" cy="1512596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7569331" y="3942209"/>
              <a:ext cx="3096895" cy="1513205"/>
            </a:xfrm>
            <a:custGeom>
              <a:avLst/>
              <a:gdLst/>
              <a:ahLst/>
              <a:cxnLst/>
              <a:rect l="l" t="t" r="r" b="b"/>
              <a:pathLst>
                <a:path w="3096895" h="1513204">
                  <a:moveTo>
                    <a:pt x="2905200" y="1783"/>
                  </a:moveTo>
                  <a:lnTo>
                    <a:pt x="191494" y="1783"/>
                  </a:lnTo>
                  <a:lnTo>
                    <a:pt x="154281" y="6020"/>
                  </a:lnTo>
                  <a:lnTo>
                    <a:pt x="85466" y="31473"/>
                  </a:lnTo>
                  <a:lnTo>
                    <a:pt x="55532" y="55531"/>
                  </a:lnTo>
                  <a:lnTo>
                    <a:pt x="31474" y="85465"/>
                  </a:lnTo>
                  <a:lnTo>
                    <a:pt x="14270" y="120299"/>
                  </a:lnTo>
                  <a:lnTo>
                    <a:pt x="1778" y="191494"/>
                  </a:lnTo>
                  <a:lnTo>
                    <a:pt x="222" y="235615"/>
                  </a:lnTo>
                  <a:lnTo>
                    <a:pt x="0" y="291209"/>
                  </a:lnTo>
                  <a:lnTo>
                    <a:pt x="5" y="1221385"/>
                  </a:lnTo>
                  <a:lnTo>
                    <a:pt x="222" y="1276434"/>
                  </a:lnTo>
                  <a:lnTo>
                    <a:pt x="1783" y="1321101"/>
                  </a:lnTo>
                  <a:lnTo>
                    <a:pt x="14270" y="1392297"/>
                  </a:lnTo>
                  <a:lnTo>
                    <a:pt x="31474" y="1427130"/>
                  </a:lnTo>
                  <a:lnTo>
                    <a:pt x="55532" y="1457064"/>
                  </a:lnTo>
                  <a:lnTo>
                    <a:pt x="85466" y="1481121"/>
                  </a:lnTo>
                  <a:lnTo>
                    <a:pt x="120299" y="1498325"/>
                  </a:lnTo>
                  <a:lnTo>
                    <a:pt x="191332" y="1510812"/>
                  </a:lnTo>
                  <a:lnTo>
                    <a:pt x="235616" y="1512373"/>
                  </a:lnTo>
                  <a:lnTo>
                    <a:pt x="291210" y="1512596"/>
                  </a:lnTo>
                  <a:lnTo>
                    <a:pt x="2804027" y="1512596"/>
                  </a:lnTo>
                  <a:lnTo>
                    <a:pt x="2860371" y="1512373"/>
                  </a:lnTo>
                  <a:lnTo>
                    <a:pt x="2905038" y="1510812"/>
                  </a:lnTo>
                  <a:lnTo>
                    <a:pt x="2976233" y="1498325"/>
                  </a:lnTo>
                  <a:lnTo>
                    <a:pt x="3011066" y="1481121"/>
                  </a:lnTo>
                  <a:lnTo>
                    <a:pt x="3041000" y="1457064"/>
                  </a:lnTo>
                  <a:lnTo>
                    <a:pt x="3065058" y="1427130"/>
                  </a:lnTo>
                  <a:lnTo>
                    <a:pt x="3082262" y="1392297"/>
                  </a:lnTo>
                  <a:lnTo>
                    <a:pt x="3094754" y="1321101"/>
                  </a:lnTo>
                  <a:lnTo>
                    <a:pt x="3096310" y="1276980"/>
                  </a:lnTo>
                  <a:lnTo>
                    <a:pt x="3096533" y="1221385"/>
                  </a:lnTo>
                  <a:lnTo>
                    <a:pt x="3096527" y="291209"/>
                  </a:lnTo>
                  <a:lnTo>
                    <a:pt x="3096310" y="236161"/>
                  </a:lnTo>
                  <a:lnTo>
                    <a:pt x="3094749" y="191494"/>
                  </a:lnTo>
                  <a:lnTo>
                    <a:pt x="3082262" y="120299"/>
                  </a:lnTo>
                  <a:lnTo>
                    <a:pt x="3065058" y="85465"/>
                  </a:lnTo>
                  <a:lnTo>
                    <a:pt x="3041000" y="55531"/>
                  </a:lnTo>
                  <a:lnTo>
                    <a:pt x="3011066" y="31473"/>
                  </a:lnTo>
                  <a:lnTo>
                    <a:pt x="2976233" y="14269"/>
                  </a:lnTo>
                  <a:lnTo>
                    <a:pt x="2905200" y="1783"/>
                  </a:lnTo>
                  <a:close/>
                </a:path>
                <a:path w="3096895" h="1513204">
                  <a:moveTo>
                    <a:pt x="2805322" y="0"/>
                  </a:moveTo>
                  <a:lnTo>
                    <a:pt x="292506" y="0"/>
                  </a:lnTo>
                  <a:lnTo>
                    <a:pt x="236162" y="222"/>
                  </a:lnTo>
                  <a:lnTo>
                    <a:pt x="191494" y="1783"/>
                  </a:lnTo>
                  <a:lnTo>
                    <a:pt x="2905200" y="1783"/>
                  </a:lnTo>
                  <a:lnTo>
                    <a:pt x="2860917" y="222"/>
                  </a:lnTo>
                  <a:lnTo>
                    <a:pt x="2805322" y="0"/>
                  </a:lnTo>
                  <a:close/>
                </a:path>
              </a:pathLst>
            </a:custGeom>
            <a:solidFill>
              <a:srgbClr val="00D026">
                <a:alpha val="50000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 txBox="1"/>
          <p:nvPr/>
        </p:nvSpPr>
        <p:spPr>
          <a:xfrm>
            <a:off x="7620000" y="4381500"/>
            <a:ext cx="300037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5">
                <a:solidFill>
                  <a:srgbClr val="FFFFFF"/>
                </a:solidFill>
                <a:latin typeface="Arial"/>
                <a:cs typeface="Arial"/>
              </a:rPr>
              <a:t>step08_deploy</a:t>
            </a:r>
            <a:endParaRPr sz="3600">
              <a:latin typeface="Arial"/>
              <a:cs typeface="Arial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19" name="object 19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  <p:sp>
        <p:nvSpPr>
          <p:cNvPr id="17" name="object 17"/>
          <p:cNvSpPr txBox="1"/>
          <p:nvPr/>
        </p:nvSpPr>
        <p:spPr>
          <a:xfrm>
            <a:off x="2387600" y="5537200"/>
            <a:ext cx="3629025" cy="665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200">
                <a:latin typeface="Arial"/>
                <a:cs typeface="Arial"/>
              </a:rPr>
              <a:t>web_version=1</a:t>
            </a:r>
            <a:endParaRPr sz="4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95500" y="3505200"/>
            <a:ext cx="8809990" cy="1000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105150" algn="l"/>
              </a:tabLst>
            </a:pPr>
            <a:r>
              <a:rPr dirty="0" spc="-5"/>
              <a:t>In job</a:t>
            </a:r>
            <a:r>
              <a:rPr dirty="0"/>
              <a:t> =	</a:t>
            </a:r>
            <a:r>
              <a:rPr dirty="0" spc="-5"/>
              <a:t>step07_upload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082800" y="139700"/>
            <a:ext cx="8829675" cy="1000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400" spc="-5" b="1">
                <a:latin typeface="Arial"/>
                <a:cs typeface="Arial"/>
              </a:rPr>
              <a:t>Add</a:t>
            </a:r>
            <a:r>
              <a:rPr dirty="0" sz="6400" spc="-40" b="1">
                <a:latin typeface="Arial"/>
                <a:cs typeface="Arial"/>
              </a:rPr>
              <a:t> </a:t>
            </a:r>
            <a:r>
              <a:rPr dirty="0" sz="6400" spc="-5" b="1">
                <a:latin typeface="Arial"/>
                <a:cs typeface="Arial"/>
              </a:rPr>
              <a:t>post-build</a:t>
            </a:r>
            <a:r>
              <a:rPr dirty="0" sz="6400" spc="-35" b="1">
                <a:latin typeface="Arial"/>
                <a:cs typeface="Arial"/>
              </a:rPr>
              <a:t> </a:t>
            </a:r>
            <a:r>
              <a:rPr dirty="0" sz="6400" spc="-5" b="1">
                <a:latin typeface="Arial"/>
                <a:cs typeface="Arial"/>
              </a:rPr>
              <a:t>actions</a:t>
            </a:r>
            <a:endParaRPr sz="6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394200" y="1498600"/>
            <a:ext cx="4216400" cy="680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19760" algn="l"/>
              </a:tabLst>
            </a:pPr>
            <a:r>
              <a:rPr dirty="0" sz="4300" spc="-5">
                <a:latin typeface="Arial"/>
                <a:cs typeface="Arial"/>
              </a:rPr>
              <a:t>In	step07_upload</a:t>
            </a:r>
            <a:endParaRPr sz="43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09930" y="3344166"/>
            <a:ext cx="6584939" cy="421780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082800" y="139700"/>
            <a:ext cx="8829675" cy="1000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400" spc="-5" b="1">
                <a:latin typeface="Arial"/>
                <a:cs typeface="Arial"/>
              </a:rPr>
              <a:t>Add</a:t>
            </a:r>
            <a:r>
              <a:rPr dirty="0" sz="6400" spc="-40" b="1">
                <a:latin typeface="Arial"/>
                <a:cs typeface="Arial"/>
              </a:rPr>
              <a:t> </a:t>
            </a:r>
            <a:r>
              <a:rPr dirty="0" sz="6400" spc="-5" b="1">
                <a:latin typeface="Arial"/>
                <a:cs typeface="Arial"/>
              </a:rPr>
              <a:t>post-build</a:t>
            </a:r>
            <a:r>
              <a:rPr dirty="0" sz="6400" spc="-35" b="1">
                <a:latin typeface="Arial"/>
                <a:cs typeface="Arial"/>
              </a:rPr>
              <a:t> </a:t>
            </a:r>
            <a:r>
              <a:rPr dirty="0" sz="6400" spc="-5" b="1">
                <a:latin typeface="Arial"/>
                <a:cs typeface="Arial"/>
              </a:rPr>
              <a:t>actions</a:t>
            </a:r>
            <a:endParaRPr sz="6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35000" y="1498600"/>
            <a:ext cx="11744960" cy="680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136015" algn="l"/>
                <a:tab pos="3868420" algn="l"/>
                <a:tab pos="7389495" algn="l"/>
                <a:tab pos="8726170" algn="l"/>
                <a:tab pos="9333230" algn="l"/>
              </a:tabLst>
            </a:pPr>
            <a:r>
              <a:rPr dirty="0" sz="4300">
                <a:latin typeface="Arial"/>
                <a:cs typeface="Arial"/>
              </a:rPr>
              <a:t>Add	</a:t>
            </a:r>
            <a:r>
              <a:rPr dirty="0" sz="4300" spc="-5">
                <a:latin typeface="Arial"/>
                <a:cs typeface="Arial"/>
              </a:rPr>
              <a:t>predefined	parameters</a:t>
            </a:r>
            <a:r>
              <a:rPr dirty="0" sz="4300" spc="15">
                <a:latin typeface="Arial"/>
                <a:cs typeface="Arial"/>
              </a:rPr>
              <a:t> </a:t>
            </a:r>
            <a:r>
              <a:rPr dirty="0" sz="4300" spc="-5">
                <a:latin typeface="Arial"/>
                <a:cs typeface="Arial"/>
              </a:rPr>
              <a:t>to	</a:t>
            </a:r>
            <a:r>
              <a:rPr dirty="0" sz="4300">
                <a:latin typeface="Arial"/>
                <a:cs typeface="Arial"/>
              </a:rPr>
              <a:t>send	</a:t>
            </a:r>
            <a:r>
              <a:rPr dirty="0" sz="4300" spc="-5">
                <a:latin typeface="Arial"/>
                <a:cs typeface="Arial"/>
              </a:rPr>
              <a:t>to	other</a:t>
            </a:r>
            <a:r>
              <a:rPr dirty="0" sz="4300" spc="-80">
                <a:latin typeface="Arial"/>
                <a:cs typeface="Arial"/>
              </a:rPr>
              <a:t> </a:t>
            </a:r>
            <a:r>
              <a:rPr dirty="0" sz="4300">
                <a:latin typeface="Arial"/>
                <a:cs typeface="Arial"/>
              </a:rPr>
              <a:t>jobs</a:t>
            </a:r>
            <a:endParaRPr sz="43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7850" y="2577726"/>
            <a:ext cx="11849100" cy="584200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8415">
              <a:lnSpc>
                <a:spcPct val="100000"/>
              </a:lnSpc>
              <a:spcBef>
                <a:spcPts val="100"/>
              </a:spcBef>
              <a:tabLst>
                <a:tab pos="3406775" algn="l"/>
              </a:tabLst>
            </a:pPr>
            <a:r>
              <a:rPr dirty="0"/>
              <a:t>Prac</a:t>
            </a:r>
            <a:r>
              <a:rPr dirty="0" spc="-5"/>
              <a:t>ti</a:t>
            </a:r>
            <a:r>
              <a:rPr dirty="0"/>
              <a:t>ce	5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63600" y="1447800"/>
            <a:ext cx="11287760" cy="13030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ts val="5030"/>
              </a:lnSpc>
              <a:spcBef>
                <a:spcPts val="100"/>
              </a:spcBef>
              <a:tabLst>
                <a:tab pos="5493385" algn="l"/>
                <a:tab pos="6798945" algn="l"/>
                <a:tab pos="7709534" algn="l"/>
                <a:tab pos="9895205" algn="l"/>
                <a:tab pos="10654665" algn="l"/>
              </a:tabLst>
            </a:pPr>
            <a:r>
              <a:rPr dirty="0" sz="4300" spc="-5">
                <a:latin typeface="Arial"/>
                <a:cs typeface="Arial"/>
              </a:rPr>
              <a:t>Every</a:t>
            </a:r>
            <a:r>
              <a:rPr dirty="0" sz="4300" spc="10">
                <a:latin typeface="Arial"/>
                <a:cs typeface="Arial"/>
              </a:rPr>
              <a:t> </a:t>
            </a:r>
            <a:r>
              <a:rPr dirty="0" sz="4300" spc="-5">
                <a:latin typeface="Arial"/>
                <a:cs typeface="Arial"/>
              </a:rPr>
              <a:t>commits</a:t>
            </a:r>
            <a:r>
              <a:rPr dirty="0" sz="4300" spc="10">
                <a:latin typeface="Arial"/>
                <a:cs typeface="Arial"/>
              </a:rPr>
              <a:t> </a:t>
            </a:r>
            <a:r>
              <a:rPr dirty="0" sz="4300">
                <a:latin typeface="Arial"/>
                <a:cs typeface="Arial"/>
              </a:rPr>
              <a:t>should	build	</a:t>
            </a:r>
            <a:r>
              <a:rPr dirty="0" sz="4300" spc="-5">
                <a:latin typeface="Arial"/>
                <a:cs typeface="Arial"/>
              </a:rPr>
              <a:t>the	</a:t>
            </a:r>
            <a:r>
              <a:rPr dirty="0" sz="4300">
                <a:latin typeface="Arial"/>
                <a:cs typeface="Arial"/>
              </a:rPr>
              <a:t>mainline	on	an</a:t>
            </a:r>
            <a:endParaRPr sz="4300">
              <a:latin typeface="Arial"/>
              <a:cs typeface="Arial"/>
            </a:endParaRPr>
          </a:p>
          <a:p>
            <a:pPr algn="ctr">
              <a:lnSpc>
                <a:spcPts val="5030"/>
              </a:lnSpc>
            </a:pPr>
            <a:r>
              <a:rPr dirty="0" sz="4300" spc="-5" b="1">
                <a:latin typeface="Arial"/>
                <a:cs typeface="Arial"/>
              </a:rPr>
              <a:t>Integration</a:t>
            </a:r>
            <a:r>
              <a:rPr dirty="0" sz="4300" spc="-30" b="1">
                <a:latin typeface="Arial"/>
                <a:cs typeface="Arial"/>
              </a:rPr>
              <a:t> </a:t>
            </a:r>
            <a:r>
              <a:rPr dirty="0" sz="4300" spc="-5" b="1">
                <a:latin typeface="Arial"/>
                <a:cs typeface="Arial"/>
              </a:rPr>
              <a:t>machine</a:t>
            </a:r>
            <a:endParaRPr sz="43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54400" y="3793013"/>
            <a:ext cx="6096000" cy="401320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082800" y="139700"/>
            <a:ext cx="8829675" cy="1000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400" spc="-5" b="1">
                <a:latin typeface="Arial"/>
                <a:cs typeface="Arial"/>
              </a:rPr>
              <a:t>Add</a:t>
            </a:r>
            <a:r>
              <a:rPr dirty="0" sz="6400" spc="-40" b="1">
                <a:latin typeface="Arial"/>
                <a:cs typeface="Arial"/>
              </a:rPr>
              <a:t> </a:t>
            </a:r>
            <a:r>
              <a:rPr dirty="0" sz="6400" spc="-5" b="1">
                <a:latin typeface="Arial"/>
                <a:cs typeface="Arial"/>
              </a:rPr>
              <a:t>post-build</a:t>
            </a:r>
            <a:r>
              <a:rPr dirty="0" sz="6400" spc="-35" b="1">
                <a:latin typeface="Arial"/>
                <a:cs typeface="Arial"/>
              </a:rPr>
              <a:t> </a:t>
            </a:r>
            <a:r>
              <a:rPr dirty="0" sz="6400" spc="-5" b="1">
                <a:latin typeface="Arial"/>
                <a:cs typeface="Arial"/>
              </a:rPr>
              <a:t>actions</a:t>
            </a:r>
            <a:endParaRPr sz="6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93800" y="1498600"/>
            <a:ext cx="10622915" cy="680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73455" algn="l"/>
              </a:tabLst>
            </a:pPr>
            <a:r>
              <a:rPr dirty="0" sz="4300" spc="-40">
                <a:latin typeface="Arial"/>
                <a:cs typeface="Arial"/>
              </a:rPr>
              <a:t>We	</a:t>
            </a:r>
            <a:r>
              <a:rPr dirty="0" sz="4300">
                <a:latin typeface="Arial"/>
                <a:cs typeface="Arial"/>
              </a:rPr>
              <a:t>send</a:t>
            </a:r>
            <a:r>
              <a:rPr dirty="0" sz="4300" spc="-15">
                <a:latin typeface="Arial"/>
                <a:cs typeface="Arial"/>
              </a:rPr>
              <a:t> </a:t>
            </a:r>
            <a:r>
              <a:rPr dirty="0" sz="4300" spc="-5" b="1">
                <a:latin typeface="Arial"/>
                <a:cs typeface="Arial"/>
              </a:rPr>
              <a:t>web_version=$BUILD_NUMBER</a:t>
            </a:r>
            <a:endParaRPr sz="43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93828" y="2689862"/>
            <a:ext cx="10417143" cy="5653411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20900" y="3505200"/>
            <a:ext cx="8765540" cy="1000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105150" algn="l"/>
              </a:tabLst>
            </a:pPr>
            <a:r>
              <a:rPr dirty="0" spc="-5"/>
              <a:t>In job</a:t>
            </a:r>
            <a:r>
              <a:rPr dirty="0"/>
              <a:t> =	</a:t>
            </a:r>
            <a:r>
              <a:rPr dirty="0" spc="-5"/>
              <a:t>step08_deploy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654300" y="139700"/>
            <a:ext cx="7707630" cy="1000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311525" algn="l"/>
              </a:tabLst>
            </a:pPr>
            <a:r>
              <a:rPr dirty="0" sz="6400" spc="-5" b="1">
                <a:latin typeface="Arial"/>
                <a:cs typeface="Arial"/>
              </a:rPr>
              <a:t>Receive	parameters</a:t>
            </a:r>
            <a:endParaRPr sz="6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968500" y="1498600"/>
            <a:ext cx="9061450" cy="680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300">
                <a:latin typeface="Arial"/>
                <a:cs typeface="Arial"/>
              </a:rPr>
              <a:t>Choose</a:t>
            </a:r>
            <a:r>
              <a:rPr dirty="0" sz="4300" spc="-90">
                <a:latin typeface="Arial"/>
                <a:cs typeface="Arial"/>
              </a:rPr>
              <a:t> </a:t>
            </a:r>
            <a:r>
              <a:rPr dirty="0" sz="4300" spc="-5">
                <a:latin typeface="Arial"/>
                <a:cs typeface="Arial"/>
              </a:rPr>
              <a:t>This</a:t>
            </a:r>
            <a:r>
              <a:rPr dirty="0" sz="4300" spc="-10">
                <a:latin typeface="Arial"/>
                <a:cs typeface="Arial"/>
              </a:rPr>
              <a:t> </a:t>
            </a:r>
            <a:r>
              <a:rPr dirty="0" sz="4300">
                <a:latin typeface="Arial"/>
                <a:cs typeface="Arial"/>
              </a:rPr>
              <a:t>project</a:t>
            </a:r>
            <a:r>
              <a:rPr dirty="0" sz="4300" spc="-10">
                <a:latin typeface="Arial"/>
                <a:cs typeface="Arial"/>
              </a:rPr>
              <a:t> </a:t>
            </a:r>
            <a:r>
              <a:rPr dirty="0" sz="4300">
                <a:latin typeface="Arial"/>
                <a:cs typeface="Arial"/>
              </a:rPr>
              <a:t>is</a:t>
            </a:r>
            <a:r>
              <a:rPr dirty="0" sz="4300" spc="-10">
                <a:latin typeface="Arial"/>
                <a:cs typeface="Arial"/>
              </a:rPr>
              <a:t> </a:t>
            </a:r>
            <a:r>
              <a:rPr dirty="0" sz="4300" spc="-5">
                <a:latin typeface="Arial"/>
                <a:cs typeface="Arial"/>
              </a:rPr>
              <a:t>parameterized</a:t>
            </a:r>
            <a:endParaRPr sz="43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1500" y="2754317"/>
            <a:ext cx="11861800" cy="552450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51000" y="139700"/>
            <a:ext cx="9692640" cy="1000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457960" algn="l"/>
                <a:tab pos="4077335" algn="l"/>
                <a:tab pos="5748020" algn="l"/>
              </a:tabLst>
            </a:pPr>
            <a:r>
              <a:rPr dirty="0" spc="-120"/>
              <a:t>Try	</a:t>
            </a:r>
            <a:r>
              <a:rPr dirty="0" spc="-5"/>
              <a:t>to</a:t>
            </a:r>
            <a:r>
              <a:rPr dirty="0"/>
              <a:t> </a:t>
            </a:r>
            <a:r>
              <a:rPr dirty="0" spc="-5"/>
              <a:t>use	this	parameter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692400" y="1498600"/>
            <a:ext cx="7614920" cy="680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533775" algn="l"/>
                <a:tab pos="4110990" algn="l"/>
                <a:tab pos="6296025" algn="l"/>
              </a:tabLst>
            </a:pPr>
            <a:r>
              <a:rPr dirty="0" sz="4300">
                <a:latin typeface="Arial"/>
                <a:cs typeface="Arial"/>
              </a:rPr>
              <a:t>$web_version	in	</a:t>
            </a:r>
            <a:r>
              <a:rPr dirty="0" sz="4300" spc="-5">
                <a:latin typeface="Arial"/>
                <a:cs typeface="Arial"/>
              </a:rPr>
              <a:t>m</a:t>
            </a:r>
            <a:r>
              <a:rPr dirty="0" sz="4300">
                <a:latin typeface="Arial"/>
                <a:cs typeface="Arial"/>
              </a:rPr>
              <a:t>y</a:t>
            </a:r>
            <a:r>
              <a:rPr dirty="0" sz="4300" spc="-5">
                <a:latin typeface="Arial"/>
                <a:cs typeface="Arial"/>
              </a:rPr>
              <a:t> </a:t>
            </a:r>
            <a:r>
              <a:rPr dirty="0" sz="4300">
                <a:latin typeface="Arial"/>
                <a:cs typeface="Arial"/>
              </a:rPr>
              <a:t>build	s</a:t>
            </a:r>
            <a:r>
              <a:rPr dirty="0" sz="4300" spc="-5">
                <a:latin typeface="Arial"/>
                <a:cs typeface="Arial"/>
              </a:rPr>
              <a:t>t</a:t>
            </a:r>
            <a:r>
              <a:rPr dirty="0" sz="4300">
                <a:latin typeface="Arial"/>
                <a:cs typeface="Arial"/>
              </a:rPr>
              <a:t>eps</a:t>
            </a:r>
            <a:endParaRPr sz="43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5279" y="2794000"/>
            <a:ext cx="12514242" cy="4408883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371600" y="4114800"/>
            <a:ext cx="10266045" cy="11201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ts val="4310"/>
              </a:lnSpc>
              <a:spcBef>
                <a:spcPts val="100"/>
              </a:spcBef>
            </a:pPr>
            <a:r>
              <a:rPr dirty="0" sz="3600" spc="-5" b="1">
                <a:solidFill>
                  <a:srgbClr val="C82506"/>
                </a:solidFill>
                <a:latin typeface="Arial"/>
                <a:cs typeface="Arial"/>
              </a:rPr>
              <a:t>wget</a:t>
            </a:r>
            <a:r>
              <a:rPr dirty="0" sz="3600" spc="-20" b="1">
                <a:solidFill>
                  <a:srgbClr val="C82506"/>
                </a:solidFill>
                <a:latin typeface="Arial"/>
                <a:cs typeface="Arial"/>
              </a:rPr>
              <a:t> </a:t>
            </a:r>
            <a:r>
              <a:rPr dirty="0" sz="3600" spc="-5" b="1">
                <a:solidFill>
                  <a:srgbClr val="C82506"/>
                </a:solidFill>
                <a:latin typeface="Arial"/>
                <a:cs typeface="Arial"/>
              </a:rPr>
              <a:t>--output</a:t>
            </a:r>
            <a:r>
              <a:rPr dirty="0" sz="3600" spc="-15" b="1">
                <a:solidFill>
                  <a:srgbClr val="C82506"/>
                </a:solidFill>
                <a:latin typeface="Arial"/>
                <a:cs typeface="Arial"/>
              </a:rPr>
              <a:t> </a:t>
            </a:r>
            <a:r>
              <a:rPr dirty="0" sz="3600" spc="-5" b="1">
                <a:solidFill>
                  <a:srgbClr val="C82506"/>
                </a:solidFill>
                <a:latin typeface="Arial"/>
                <a:cs typeface="Arial"/>
              </a:rPr>
              <a:t>demo.war</a:t>
            </a:r>
            <a:r>
              <a:rPr dirty="0" sz="3600" spc="-15" b="1">
                <a:solidFill>
                  <a:srgbClr val="C82506"/>
                </a:solidFill>
                <a:latin typeface="Arial"/>
                <a:cs typeface="Arial"/>
              </a:rPr>
              <a:t> </a:t>
            </a:r>
            <a:r>
              <a:rPr dirty="0" sz="3600" b="1">
                <a:solidFill>
                  <a:srgbClr val="C82506"/>
                </a:solidFill>
                <a:latin typeface="Arial"/>
                <a:cs typeface="Arial"/>
              </a:rPr>
              <a:t>-q</a:t>
            </a:r>
            <a:endParaRPr sz="3600">
              <a:latin typeface="Arial"/>
              <a:cs typeface="Arial"/>
            </a:endParaRPr>
          </a:p>
          <a:p>
            <a:pPr algn="ctr">
              <a:lnSpc>
                <a:spcPts val="4310"/>
              </a:lnSpc>
            </a:pPr>
            <a:r>
              <a:rPr dirty="0" sz="3600" spc="-5" b="1">
                <a:solidFill>
                  <a:srgbClr val="C82506"/>
                </a:solidFill>
                <a:latin typeface="Arial"/>
                <a:cs typeface="Arial"/>
              </a:rPr>
              <a:t>&lt;url</a:t>
            </a:r>
            <a:r>
              <a:rPr dirty="0" sz="3600" spc="5" b="1">
                <a:solidFill>
                  <a:srgbClr val="C82506"/>
                </a:solidFill>
                <a:latin typeface="Arial"/>
                <a:cs typeface="Arial"/>
              </a:rPr>
              <a:t> </a:t>
            </a:r>
            <a:r>
              <a:rPr dirty="0" sz="3600" spc="-5" b="1">
                <a:solidFill>
                  <a:srgbClr val="C82506"/>
                </a:solidFill>
                <a:latin typeface="Arial"/>
                <a:cs typeface="Arial"/>
              </a:rPr>
              <a:t>of</a:t>
            </a:r>
            <a:r>
              <a:rPr dirty="0" sz="3600" spc="10" b="1">
                <a:solidFill>
                  <a:srgbClr val="C82506"/>
                </a:solidFill>
                <a:latin typeface="Arial"/>
                <a:cs typeface="Arial"/>
              </a:rPr>
              <a:t> </a:t>
            </a:r>
            <a:r>
              <a:rPr dirty="0" sz="3600" spc="-5" b="1">
                <a:solidFill>
                  <a:srgbClr val="C82506"/>
                </a:solidFill>
                <a:latin typeface="Arial"/>
                <a:cs typeface="Arial"/>
              </a:rPr>
              <a:t>artifact</a:t>
            </a:r>
            <a:r>
              <a:rPr dirty="0" sz="3600" spc="10" b="1">
                <a:solidFill>
                  <a:srgbClr val="C82506"/>
                </a:solidFill>
                <a:latin typeface="Arial"/>
                <a:cs typeface="Arial"/>
              </a:rPr>
              <a:t> </a:t>
            </a:r>
            <a:r>
              <a:rPr dirty="0" sz="3600" spc="-5" b="1">
                <a:solidFill>
                  <a:srgbClr val="C82506"/>
                </a:solidFill>
                <a:latin typeface="Arial"/>
                <a:cs typeface="Arial"/>
              </a:rPr>
              <a:t>server&gt;/$web_version/demo.war</a:t>
            </a:r>
            <a:endParaRPr sz="36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67046" y="951613"/>
            <a:ext cx="11324590" cy="7762875"/>
            <a:chOff x="567046" y="951613"/>
            <a:chExt cx="11324590" cy="776287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12123" y="951613"/>
              <a:ext cx="10878952" cy="776227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948920" y="5025379"/>
              <a:ext cx="3079750" cy="1066165"/>
            </a:xfrm>
            <a:custGeom>
              <a:avLst/>
              <a:gdLst/>
              <a:ahLst/>
              <a:cxnLst/>
              <a:rect l="l" t="t" r="r" b="b"/>
              <a:pathLst>
                <a:path w="3079750" h="1066164">
                  <a:moveTo>
                    <a:pt x="0" y="0"/>
                  </a:moveTo>
                  <a:lnTo>
                    <a:pt x="3079419" y="0"/>
                  </a:lnTo>
                  <a:lnTo>
                    <a:pt x="3079419" y="1065974"/>
                  </a:lnTo>
                  <a:lnTo>
                    <a:pt x="0" y="1065974"/>
                  </a:lnTo>
                  <a:lnTo>
                    <a:pt x="0" y="0"/>
                  </a:lnTo>
                  <a:close/>
                </a:path>
              </a:pathLst>
            </a:custGeom>
            <a:ln w="63499">
              <a:solidFill>
                <a:srgbClr val="C8250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592446" y="5098497"/>
              <a:ext cx="1000125" cy="996315"/>
            </a:xfrm>
            <a:custGeom>
              <a:avLst/>
              <a:gdLst/>
              <a:ahLst/>
              <a:cxnLst/>
              <a:rect l="l" t="t" r="r" b="b"/>
              <a:pathLst>
                <a:path w="1000125" h="996314">
                  <a:moveTo>
                    <a:pt x="853773" y="145494"/>
                  </a:moveTo>
                  <a:lnTo>
                    <a:pt x="886232" y="181053"/>
                  </a:lnTo>
                  <a:lnTo>
                    <a:pt x="914634" y="218828"/>
                  </a:lnTo>
                  <a:lnTo>
                    <a:pt x="938978" y="258523"/>
                  </a:lnTo>
                  <a:lnTo>
                    <a:pt x="959264" y="299843"/>
                  </a:lnTo>
                  <a:lnTo>
                    <a:pt x="975494" y="342493"/>
                  </a:lnTo>
                  <a:lnTo>
                    <a:pt x="987666" y="386176"/>
                  </a:lnTo>
                  <a:lnTo>
                    <a:pt x="995780" y="430598"/>
                  </a:lnTo>
                  <a:lnTo>
                    <a:pt x="999838" y="475463"/>
                  </a:lnTo>
                  <a:lnTo>
                    <a:pt x="999838" y="520475"/>
                  </a:lnTo>
                  <a:lnTo>
                    <a:pt x="995780" y="565340"/>
                  </a:lnTo>
                  <a:lnTo>
                    <a:pt x="987666" y="609762"/>
                  </a:lnTo>
                  <a:lnTo>
                    <a:pt x="975494" y="653446"/>
                  </a:lnTo>
                  <a:lnTo>
                    <a:pt x="959264" y="696095"/>
                  </a:lnTo>
                  <a:lnTo>
                    <a:pt x="938978" y="737415"/>
                  </a:lnTo>
                  <a:lnTo>
                    <a:pt x="914634" y="777110"/>
                  </a:lnTo>
                  <a:lnTo>
                    <a:pt x="886232" y="814885"/>
                  </a:lnTo>
                  <a:lnTo>
                    <a:pt x="853773" y="850444"/>
                  </a:lnTo>
                  <a:lnTo>
                    <a:pt x="818075" y="882776"/>
                  </a:lnTo>
                  <a:lnTo>
                    <a:pt x="780152" y="911067"/>
                  </a:lnTo>
                  <a:lnTo>
                    <a:pt x="740302" y="935316"/>
                  </a:lnTo>
                  <a:lnTo>
                    <a:pt x="698820" y="955523"/>
                  </a:lnTo>
                  <a:lnTo>
                    <a:pt x="656004" y="971690"/>
                  </a:lnTo>
                  <a:lnTo>
                    <a:pt x="612149" y="983814"/>
                  </a:lnTo>
                  <a:lnTo>
                    <a:pt x="567554" y="991897"/>
                  </a:lnTo>
                  <a:lnTo>
                    <a:pt x="522513" y="995939"/>
                  </a:lnTo>
                  <a:lnTo>
                    <a:pt x="477324" y="995939"/>
                  </a:lnTo>
                  <a:lnTo>
                    <a:pt x="432284" y="991897"/>
                  </a:lnTo>
                  <a:lnTo>
                    <a:pt x="387688" y="983814"/>
                  </a:lnTo>
                  <a:lnTo>
                    <a:pt x="343833" y="971690"/>
                  </a:lnTo>
                  <a:lnTo>
                    <a:pt x="301017" y="955523"/>
                  </a:lnTo>
                  <a:lnTo>
                    <a:pt x="259535" y="935316"/>
                  </a:lnTo>
                  <a:lnTo>
                    <a:pt x="219685" y="911067"/>
                  </a:lnTo>
                  <a:lnTo>
                    <a:pt x="181762" y="882776"/>
                  </a:lnTo>
                  <a:lnTo>
                    <a:pt x="146064" y="850444"/>
                  </a:lnTo>
                  <a:lnTo>
                    <a:pt x="113605" y="814885"/>
                  </a:lnTo>
                  <a:lnTo>
                    <a:pt x="85204" y="777110"/>
                  </a:lnTo>
                  <a:lnTo>
                    <a:pt x="60860" y="737415"/>
                  </a:lnTo>
                  <a:lnTo>
                    <a:pt x="40573" y="696095"/>
                  </a:lnTo>
                  <a:lnTo>
                    <a:pt x="24344" y="653446"/>
                  </a:lnTo>
                  <a:lnTo>
                    <a:pt x="12172" y="609762"/>
                  </a:lnTo>
                  <a:lnTo>
                    <a:pt x="4057" y="565340"/>
                  </a:lnTo>
                  <a:lnTo>
                    <a:pt x="0" y="520475"/>
                  </a:lnTo>
                  <a:lnTo>
                    <a:pt x="0" y="475463"/>
                  </a:lnTo>
                  <a:lnTo>
                    <a:pt x="4057" y="430598"/>
                  </a:lnTo>
                  <a:lnTo>
                    <a:pt x="12172" y="386176"/>
                  </a:lnTo>
                  <a:lnTo>
                    <a:pt x="24344" y="342493"/>
                  </a:lnTo>
                  <a:lnTo>
                    <a:pt x="40573" y="299843"/>
                  </a:lnTo>
                  <a:lnTo>
                    <a:pt x="60860" y="258523"/>
                  </a:lnTo>
                  <a:lnTo>
                    <a:pt x="85204" y="218828"/>
                  </a:lnTo>
                  <a:lnTo>
                    <a:pt x="113605" y="181053"/>
                  </a:lnTo>
                  <a:lnTo>
                    <a:pt x="146064" y="145494"/>
                  </a:lnTo>
                  <a:lnTo>
                    <a:pt x="181762" y="113162"/>
                  </a:lnTo>
                  <a:lnTo>
                    <a:pt x="219685" y="84871"/>
                  </a:lnTo>
                  <a:lnTo>
                    <a:pt x="259535" y="60622"/>
                  </a:lnTo>
                  <a:lnTo>
                    <a:pt x="301017" y="40415"/>
                  </a:lnTo>
                  <a:lnTo>
                    <a:pt x="343833" y="24249"/>
                  </a:lnTo>
                  <a:lnTo>
                    <a:pt x="387688" y="12124"/>
                  </a:lnTo>
                  <a:lnTo>
                    <a:pt x="432284" y="4041"/>
                  </a:lnTo>
                  <a:lnTo>
                    <a:pt x="477324" y="0"/>
                  </a:lnTo>
                  <a:lnTo>
                    <a:pt x="522513" y="0"/>
                  </a:lnTo>
                  <a:lnTo>
                    <a:pt x="567554" y="4041"/>
                  </a:lnTo>
                  <a:lnTo>
                    <a:pt x="612149" y="12124"/>
                  </a:lnTo>
                  <a:lnTo>
                    <a:pt x="656004" y="24249"/>
                  </a:lnTo>
                  <a:lnTo>
                    <a:pt x="698820" y="40415"/>
                  </a:lnTo>
                  <a:lnTo>
                    <a:pt x="740302" y="60622"/>
                  </a:lnTo>
                  <a:lnTo>
                    <a:pt x="780152" y="84871"/>
                  </a:lnTo>
                  <a:lnTo>
                    <a:pt x="818075" y="113162"/>
                  </a:lnTo>
                  <a:lnTo>
                    <a:pt x="853773" y="145494"/>
                  </a:lnTo>
                  <a:close/>
                </a:path>
              </a:pathLst>
            </a:custGeom>
            <a:ln w="50800">
              <a:solidFill>
                <a:srgbClr val="C8250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952500" y="5283200"/>
            <a:ext cx="28003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b="1">
                <a:latin typeface="Arial"/>
                <a:cs typeface="Arial"/>
              </a:rPr>
              <a:t>7</a:t>
            </a:r>
            <a:endParaRPr sz="36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8" name="object 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854200" y="139700"/>
            <a:ext cx="9286875" cy="1000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375525" algn="l"/>
              </a:tabLst>
            </a:pPr>
            <a:r>
              <a:rPr dirty="0" sz="6400" b="1">
                <a:latin typeface="Arial"/>
                <a:cs typeface="Arial"/>
              </a:rPr>
              <a:t>7.</a:t>
            </a:r>
            <a:r>
              <a:rPr dirty="0" sz="6400" spc="-5" b="1">
                <a:latin typeface="Arial"/>
                <a:cs typeface="Arial"/>
              </a:rPr>
              <a:t> </a:t>
            </a:r>
            <a:r>
              <a:rPr dirty="0" sz="6400" b="1">
                <a:latin typeface="Arial"/>
                <a:cs typeface="Arial"/>
              </a:rPr>
              <a:t>R</a:t>
            </a:r>
            <a:r>
              <a:rPr dirty="0" sz="6400" spc="-5" b="1">
                <a:latin typeface="Arial"/>
                <a:cs typeface="Arial"/>
              </a:rPr>
              <a:t>u</a:t>
            </a:r>
            <a:r>
              <a:rPr dirty="0" sz="6400" b="1">
                <a:latin typeface="Arial"/>
                <a:cs typeface="Arial"/>
              </a:rPr>
              <a:t>n</a:t>
            </a:r>
            <a:r>
              <a:rPr dirty="0" sz="6400" spc="-5" b="1">
                <a:latin typeface="Arial"/>
                <a:cs typeface="Arial"/>
              </a:rPr>
              <a:t> </a:t>
            </a:r>
            <a:r>
              <a:rPr dirty="0" sz="6400" b="1">
                <a:latin typeface="Arial"/>
                <a:cs typeface="Arial"/>
              </a:rPr>
              <a:t>acce</a:t>
            </a:r>
            <a:r>
              <a:rPr dirty="0" sz="6400" spc="-5" b="1">
                <a:latin typeface="Arial"/>
                <a:cs typeface="Arial"/>
              </a:rPr>
              <a:t>pt</a:t>
            </a:r>
            <a:r>
              <a:rPr dirty="0" sz="6400" b="1">
                <a:latin typeface="Arial"/>
                <a:cs typeface="Arial"/>
              </a:rPr>
              <a:t>a</a:t>
            </a:r>
            <a:r>
              <a:rPr dirty="0" sz="6400" spc="-5" b="1">
                <a:latin typeface="Arial"/>
                <a:cs typeface="Arial"/>
              </a:rPr>
              <a:t>n</a:t>
            </a:r>
            <a:r>
              <a:rPr dirty="0" sz="6400" b="1">
                <a:latin typeface="Arial"/>
                <a:cs typeface="Arial"/>
              </a:rPr>
              <a:t>ce	</a:t>
            </a:r>
            <a:r>
              <a:rPr dirty="0" sz="6400" spc="-5" b="1">
                <a:latin typeface="Arial"/>
                <a:cs typeface="Arial"/>
              </a:rPr>
              <a:t>t</a:t>
            </a:r>
            <a:r>
              <a:rPr dirty="0" sz="6400" b="1">
                <a:latin typeface="Arial"/>
                <a:cs typeface="Arial"/>
              </a:rPr>
              <a:t>es</a:t>
            </a:r>
            <a:r>
              <a:rPr dirty="0" sz="6400" spc="-5" b="1">
                <a:latin typeface="Arial"/>
                <a:cs typeface="Arial"/>
              </a:rPr>
              <a:t>ts</a:t>
            </a:r>
            <a:endParaRPr sz="64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  <p:sp>
        <p:nvSpPr>
          <p:cNvPr id="3" name="object 3"/>
          <p:cNvSpPr txBox="1"/>
          <p:nvPr/>
        </p:nvSpPr>
        <p:spPr>
          <a:xfrm>
            <a:off x="1663700" y="1498600"/>
            <a:ext cx="9676765" cy="680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539240" algn="l"/>
                <a:tab pos="3836035" algn="l"/>
                <a:tab pos="5656580" algn="l"/>
              </a:tabLst>
            </a:pPr>
            <a:r>
              <a:rPr dirty="0" sz="4300" spc="-55">
                <a:latin typeface="Arial"/>
                <a:cs typeface="Arial"/>
              </a:rPr>
              <a:t>Try</a:t>
            </a:r>
            <a:r>
              <a:rPr dirty="0" sz="4300" spc="-5">
                <a:latin typeface="Arial"/>
                <a:cs typeface="Arial"/>
              </a:rPr>
              <a:t> to	test</a:t>
            </a:r>
            <a:r>
              <a:rPr dirty="0" sz="4300" spc="5">
                <a:latin typeface="Arial"/>
                <a:cs typeface="Arial"/>
              </a:rPr>
              <a:t> </a:t>
            </a:r>
            <a:r>
              <a:rPr dirty="0" sz="4300" spc="-30">
                <a:latin typeface="Arial"/>
                <a:cs typeface="Arial"/>
              </a:rPr>
              <a:t>Web	</a:t>
            </a:r>
            <a:r>
              <a:rPr dirty="0" sz="4300">
                <a:latin typeface="Arial"/>
                <a:cs typeface="Arial"/>
              </a:rPr>
              <a:t>UI</a:t>
            </a:r>
            <a:r>
              <a:rPr dirty="0" sz="4300" spc="5">
                <a:latin typeface="Arial"/>
                <a:cs typeface="Arial"/>
              </a:rPr>
              <a:t> </a:t>
            </a:r>
            <a:r>
              <a:rPr dirty="0" sz="4300" spc="-5">
                <a:latin typeface="Arial"/>
                <a:cs typeface="Arial"/>
              </a:rPr>
              <a:t>with	Robotframework</a:t>
            </a:r>
            <a:endParaRPr sz="43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68500" y="139700"/>
            <a:ext cx="9058275" cy="1000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Install</a:t>
            </a:r>
            <a:r>
              <a:rPr dirty="0" spc="-55"/>
              <a:t> </a:t>
            </a:r>
            <a:r>
              <a:rPr dirty="0" spc="-5"/>
              <a:t>Robotframework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  <p:sp>
        <p:nvSpPr>
          <p:cNvPr id="3" name="object 3"/>
          <p:cNvSpPr txBox="1"/>
          <p:nvPr/>
        </p:nvSpPr>
        <p:spPr>
          <a:xfrm>
            <a:off x="1143000" y="1531619"/>
            <a:ext cx="10709910" cy="1473200"/>
          </a:xfrm>
          <a:prstGeom prst="rect">
            <a:avLst/>
          </a:prstGeom>
        </p:spPr>
        <p:txBody>
          <a:bodyPr wrap="square" lIns="0" tIns="81280" rIns="0" bIns="0" rtlCol="0" vert="horz">
            <a:spAutoFit/>
          </a:bodyPr>
          <a:lstStyle/>
          <a:p>
            <a:pPr algn="ctr" marL="6985">
              <a:lnSpc>
                <a:spcPct val="100000"/>
              </a:lnSpc>
              <a:spcBef>
                <a:spcPts val="640"/>
              </a:spcBef>
              <a:tabLst>
                <a:tab pos="1191260" algn="l"/>
                <a:tab pos="2738755" algn="l"/>
              </a:tabLst>
            </a:pPr>
            <a:r>
              <a:rPr dirty="0" sz="4300">
                <a:latin typeface="Arial"/>
                <a:cs typeface="Arial"/>
              </a:rPr>
              <a:t>$pip	</a:t>
            </a:r>
            <a:r>
              <a:rPr dirty="0" sz="4300" spc="-5">
                <a:latin typeface="Arial"/>
                <a:cs typeface="Arial"/>
              </a:rPr>
              <a:t>install	robotframework</a:t>
            </a:r>
            <a:endParaRPr sz="43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540"/>
              </a:spcBef>
              <a:tabLst>
                <a:tab pos="1183640" algn="l"/>
                <a:tab pos="2731770" algn="l"/>
              </a:tabLst>
            </a:pPr>
            <a:r>
              <a:rPr dirty="0" sz="4300">
                <a:latin typeface="Arial"/>
                <a:cs typeface="Arial"/>
              </a:rPr>
              <a:t>$pip	</a:t>
            </a:r>
            <a:r>
              <a:rPr dirty="0" sz="4300" spc="-5">
                <a:latin typeface="Arial"/>
                <a:cs typeface="Arial"/>
              </a:rPr>
              <a:t>install	robotframework-selenium2library</a:t>
            </a:r>
            <a:endParaRPr sz="43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362200" y="139700"/>
            <a:ext cx="8289290" cy="1000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400" spc="-5" b="1">
                <a:latin typeface="Arial"/>
                <a:cs typeface="Arial"/>
              </a:rPr>
              <a:t>Run</a:t>
            </a:r>
            <a:r>
              <a:rPr dirty="0" sz="6400" spc="-60" b="1">
                <a:latin typeface="Arial"/>
                <a:cs typeface="Arial"/>
              </a:rPr>
              <a:t> </a:t>
            </a:r>
            <a:r>
              <a:rPr dirty="0" sz="6400" spc="-5" b="1">
                <a:latin typeface="Arial"/>
                <a:cs typeface="Arial"/>
              </a:rPr>
              <a:t>Robotframework</a:t>
            </a:r>
            <a:endParaRPr sz="6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30300" y="1600200"/>
            <a:ext cx="1665605" cy="680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300">
                <a:latin typeface="Arial"/>
                <a:cs typeface="Arial"/>
              </a:rPr>
              <a:t>$pybot</a:t>
            </a:r>
            <a:endParaRPr sz="43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833751" y="2631640"/>
            <a:ext cx="11337925" cy="1954530"/>
            <a:chOff x="833751" y="2631640"/>
            <a:chExt cx="11337925" cy="195453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3751" y="2631640"/>
              <a:ext cx="11337297" cy="195437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87751" y="2758640"/>
              <a:ext cx="10829297" cy="1446378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8" name="object 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30400" y="139700"/>
            <a:ext cx="9147175" cy="1000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696075" algn="l"/>
              </a:tabLst>
            </a:pPr>
            <a:r>
              <a:rPr dirty="0"/>
              <a:t>R</a:t>
            </a:r>
            <a:r>
              <a:rPr dirty="0" spc="-5"/>
              <a:t>obotf</a:t>
            </a:r>
            <a:r>
              <a:rPr dirty="0"/>
              <a:t>rame</a:t>
            </a:r>
            <a:r>
              <a:rPr dirty="0" spc="-5"/>
              <a:t>wo</a:t>
            </a:r>
            <a:r>
              <a:rPr dirty="0"/>
              <a:t>rk	</a:t>
            </a:r>
            <a:r>
              <a:rPr dirty="0" spc="-5"/>
              <a:t>plugi</a:t>
            </a:r>
            <a:r>
              <a:rPr dirty="0"/>
              <a:t>n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95400" y="2725181"/>
            <a:ext cx="10604500" cy="328930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65200" y="203200"/>
            <a:ext cx="11046460" cy="8788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600" spc="-5" b="1">
                <a:latin typeface="Arial"/>
                <a:cs typeface="Arial"/>
              </a:rPr>
              <a:t>Add</a:t>
            </a:r>
            <a:r>
              <a:rPr dirty="0" sz="5600" spc="-15" b="1">
                <a:latin typeface="Arial"/>
                <a:cs typeface="Arial"/>
              </a:rPr>
              <a:t> </a:t>
            </a:r>
            <a:r>
              <a:rPr dirty="0" sz="5600" spc="-5" b="1">
                <a:latin typeface="Arial"/>
                <a:cs typeface="Arial"/>
              </a:rPr>
              <a:t>build</a:t>
            </a:r>
            <a:r>
              <a:rPr dirty="0" sz="5600" spc="-15" b="1">
                <a:latin typeface="Arial"/>
                <a:cs typeface="Arial"/>
              </a:rPr>
              <a:t> </a:t>
            </a:r>
            <a:r>
              <a:rPr dirty="0" sz="5600" b="1">
                <a:latin typeface="Arial"/>
                <a:cs typeface="Arial"/>
              </a:rPr>
              <a:t>step</a:t>
            </a:r>
            <a:r>
              <a:rPr dirty="0" sz="5600" spc="-15" b="1">
                <a:latin typeface="Arial"/>
                <a:cs typeface="Arial"/>
              </a:rPr>
              <a:t> </a:t>
            </a:r>
            <a:r>
              <a:rPr dirty="0" sz="5600" b="1">
                <a:latin typeface="Arial"/>
                <a:cs typeface="Arial"/>
              </a:rPr>
              <a:t>to</a:t>
            </a:r>
            <a:r>
              <a:rPr dirty="0" sz="5600" spc="-15" b="1">
                <a:latin typeface="Arial"/>
                <a:cs typeface="Arial"/>
              </a:rPr>
              <a:t> </a:t>
            </a:r>
            <a:r>
              <a:rPr dirty="0" sz="5600" spc="-5" b="1">
                <a:latin typeface="Arial"/>
                <a:cs typeface="Arial"/>
              </a:rPr>
              <a:t>run</a:t>
            </a:r>
            <a:r>
              <a:rPr dirty="0" sz="5600" spc="-10" b="1">
                <a:latin typeface="Arial"/>
                <a:cs typeface="Arial"/>
              </a:rPr>
              <a:t> </a:t>
            </a:r>
            <a:r>
              <a:rPr dirty="0" sz="5600" spc="-5" b="1">
                <a:latin typeface="Arial"/>
                <a:cs typeface="Arial"/>
              </a:rPr>
              <a:t>with</a:t>
            </a:r>
            <a:r>
              <a:rPr dirty="0" sz="5600" spc="-15" b="1">
                <a:latin typeface="Arial"/>
                <a:cs typeface="Arial"/>
              </a:rPr>
              <a:t> </a:t>
            </a:r>
            <a:r>
              <a:rPr dirty="0" sz="5600" spc="-5" b="1">
                <a:latin typeface="Arial"/>
                <a:cs typeface="Arial"/>
              </a:rPr>
              <a:t>Robot</a:t>
            </a:r>
            <a:endParaRPr sz="560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48146" y="2354353"/>
            <a:ext cx="11671063" cy="5232688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054600" y="4673600"/>
            <a:ext cx="287020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5" b="1">
                <a:solidFill>
                  <a:srgbClr val="C82506"/>
                </a:solidFill>
                <a:latin typeface="Arial"/>
                <a:cs typeface="Arial"/>
              </a:rPr>
              <a:t>pybot</a:t>
            </a:r>
            <a:r>
              <a:rPr dirty="0" sz="3600" spc="-75" b="1">
                <a:solidFill>
                  <a:srgbClr val="C82506"/>
                </a:solidFill>
                <a:latin typeface="Arial"/>
                <a:cs typeface="Arial"/>
              </a:rPr>
              <a:t> </a:t>
            </a:r>
            <a:r>
              <a:rPr dirty="0" sz="3600" spc="-5" b="1">
                <a:solidFill>
                  <a:srgbClr val="C82506"/>
                </a:solidFill>
                <a:latin typeface="Arial"/>
                <a:cs typeface="Arial"/>
              </a:rPr>
              <a:t>*.robot</a:t>
            </a:r>
            <a:endParaRPr sz="36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96900" y="2908300"/>
            <a:ext cx="11809095" cy="1940560"/>
          </a:xfrm>
          <a:prstGeom prst="rect"/>
        </p:spPr>
        <p:txBody>
          <a:bodyPr wrap="square" lIns="0" tIns="60960" rIns="0" bIns="0" rtlCol="0" vert="horz">
            <a:spAutoFit/>
          </a:bodyPr>
          <a:lstStyle/>
          <a:p>
            <a:pPr marL="1435100" marR="5080" indent="-1422400">
              <a:lnSpc>
                <a:spcPts val="7400"/>
              </a:lnSpc>
              <a:spcBef>
                <a:spcPts val="480"/>
              </a:spcBef>
              <a:tabLst>
                <a:tab pos="2992120" algn="l"/>
                <a:tab pos="6062980" algn="l"/>
                <a:tab pos="6174740" algn="l"/>
              </a:tabLst>
            </a:pPr>
            <a:r>
              <a:rPr dirty="0" spc="-5">
                <a:solidFill>
                  <a:srgbClr val="C82506"/>
                </a:solidFill>
              </a:rPr>
              <a:t>Nightly	build</a:t>
            </a:r>
            <a:r>
              <a:rPr dirty="0">
                <a:solidFill>
                  <a:srgbClr val="C82506"/>
                </a:solidFill>
              </a:rPr>
              <a:t> </a:t>
            </a:r>
            <a:r>
              <a:rPr dirty="0" spc="-5">
                <a:solidFill>
                  <a:srgbClr val="C82506"/>
                </a:solidFill>
              </a:rPr>
              <a:t>is	not</a:t>
            </a:r>
            <a:r>
              <a:rPr dirty="0" spc="-45">
                <a:solidFill>
                  <a:srgbClr val="C82506"/>
                </a:solidFill>
              </a:rPr>
              <a:t> </a:t>
            </a:r>
            <a:r>
              <a:rPr dirty="0" spc="-5">
                <a:solidFill>
                  <a:srgbClr val="C82506"/>
                </a:solidFill>
              </a:rPr>
              <a:t>enough</a:t>
            </a:r>
            <a:r>
              <a:rPr dirty="0" spc="-45">
                <a:solidFill>
                  <a:srgbClr val="C82506"/>
                </a:solidFill>
              </a:rPr>
              <a:t> </a:t>
            </a:r>
            <a:r>
              <a:rPr dirty="0" spc="-5">
                <a:solidFill>
                  <a:srgbClr val="C82506"/>
                </a:solidFill>
              </a:rPr>
              <a:t>for </a:t>
            </a:r>
            <a:r>
              <a:rPr dirty="0" spc="-1764">
                <a:solidFill>
                  <a:srgbClr val="C82506"/>
                </a:solidFill>
              </a:rPr>
              <a:t> </a:t>
            </a:r>
            <a:r>
              <a:rPr dirty="0" spc="-5">
                <a:solidFill>
                  <a:srgbClr val="C82506"/>
                </a:solidFill>
              </a:rPr>
              <a:t>Continuous		Integration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727200" y="203200"/>
            <a:ext cx="9509125" cy="8788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440930" algn="l"/>
              </a:tabLst>
            </a:pPr>
            <a:r>
              <a:rPr dirty="0" sz="5600" b="1">
                <a:latin typeface="Arial"/>
                <a:cs typeface="Arial"/>
              </a:rPr>
              <a:t>A</a:t>
            </a:r>
            <a:r>
              <a:rPr dirty="0" sz="5600" spc="-5" b="1">
                <a:latin typeface="Arial"/>
                <a:cs typeface="Arial"/>
              </a:rPr>
              <a:t>d</a:t>
            </a:r>
            <a:r>
              <a:rPr dirty="0" sz="5600" b="1">
                <a:latin typeface="Arial"/>
                <a:cs typeface="Arial"/>
              </a:rPr>
              <a:t>d</a:t>
            </a:r>
            <a:r>
              <a:rPr dirty="0" sz="5600" spc="-5" b="1">
                <a:latin typeface="Arial"/>
                <a:cs typeface="Arial"/>
              </a:rPr>
              <a:t> </a:t>
            </a:r>
            <a:r>
              <a:rPr dirty="0" sz="5600" b="1">
                <a:latin typeface="Arial"/>
                <a:cs typeface="Arial"/>
              </a:rPr>
              <a:t>R</a:t>
            </a:r>
            <a:r>
              <a:rPr dirty="0" sz="5600" spc="-5" b="1">
                <a:latin typeface="Arial"/>
                <a:cs typeface="Arial"/>
              </a:rPr>
              <a:t>obo</a:t>
            </a:r>
            <a:r>
              <a:rPr dirty="0" sz="5600" b="1">
                <a:latin typeface="Arial"/>
                <a:cs typeface="Arial"/>
              </a:rPr>
              <a:t>tframe</a:t>
            </a:r>
            <a:r>
              <a:rPr dirty="0" sz="5600" spc="-5" b="1">
                <a:latin typeface="Arial"/>
                <a:cs typeface="Arial"/>
              </a:rPr>
              <a:t>wo</a:t>
            </a:r>
            <a:r>
              <a:rPr dirty="0" sz="5600" b="1">
                <a:latin typeface="Arial"/>
                <a:cs typeface="Arial"/>
              </a:rPr>
              <a:t>rk	re</a:t>
            </a:r>
            <a:r>
              <a:rPr dirty="0" sz="5600" spc="-5" b="1">
                <a:latin typeface="Arial"/>
                <a:cs typeface="Arial"/>
              </a:rPr>
              <a:t>po</a:t>
            </a:r>
            <a:r>
              <a:rPr dirty="0" sz="5600" b="1">
                <a:latin typeface="Arial"/>
                <a:cs typeface="Arial"/>
              </a:rPr>
              <a:t>rt</a:t>
            </a:r>
            <a:endParaRPr sz="56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19100" y="1498600"/>
            <a:ext cx="12168505" cy="680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136015" algn="l"/>
                <a:tab pos="3625215" algn="l"/>
                <a:tab pos="5234305" algn="l"/>
              </a:tabLst>
            </a:pPr>
            <a:r>
              <a:rPr dirty="0" sz="4300">
                <a:latin typeface="Arial"/>
                <a:cs typeface="Arial"/>
              </a:rPr>
              <a:t>Add	post</a:t>
            </a:r>
            <a:r>
              <a:rPr dirty="0" sz="4300" spc="-5">
                <a:latin typeface="Arial"/>
                <a:cs typeface="Arial"/>
              </a:rPr>
              <a:t> </a:t>
            </a:r>
            <a:r>
              <a:rPr dirty="0" sz="4300">
                <a:latin typeface="Arial"/>
                <a:cs typeface="Arial"/>
              </a:rPr>
              <a:t>build	</a:t>
            </a:r>
            <a:r>
              <a:rPr dirty="0" sz="4300" spc="-5">
                <a:latin typeface="Arial"/>
                <a:cs typeface="Arial"/>
              </a:rPr>
              <a:t>action	</a:t>
            </a:r>
            <a:r>
              <a:rPr dirty="0" sz="4300">
                <a:latin typeface="Arial"/>
                <a:cs typeface="Arial"/>
              </a:rPr>
              <a:t>=&gt;Publish</a:t>
            </a:r>
            <a:r>
              <a:rPr dirty="0" sz="4300" spc="-30">
                <a:latin typeface="Arial"/>
                <a:cs typeface="Arial"/>
              </a:rPr>
              <a:t> </a:t>
            </a:r>
            <a:r>
              <a:rPr dirty="0" sz="4300">
                <a:latin typeface="Arial"/>
                <a:cs typeface="Arial"/>
              </a:rPr>
              <a:t>Robot</a:t>
            </a:r>
            <a:r>
              <a:rPr dirty="0" sz="4300" spc="-35">
                <a:latin typeface="Arial"/>
                <a:cs typeface="Arial"/>
              </a:rPr>
              <a:t> </a:t>
            </a:r>
            <a:r>
              <a:rPr dirty="0" sz="4300" spc="-5">
                <a:latin typeface="Arial"/>
                <a:cs typeface="Arial"/>
              </a:rPr>
              <a:t>Framework</a:t>
            </a:r>
            <a:endParaRPr sz="43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99493" y="2610929"/>
            <a:ext cx="4168369" cy="5811277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727200" y="203200"/>
            <a:ext cx="9509125" cy="8788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440930" algn="l"/>
              </a:tabLst>
            </a:pPr>
            <a:r>
              <a:rPr dirty="0" sz="5600" b="1">
                <a:latin typeface="Arial"/>
                <a:cs typeface="Arial"/>
              </a:rPr>
              <a:t>A</a:t>
            </a:r>
            <a:r>
              <a:rPr dirty="0" sz="5600" spc="-5" b="1">
                <a:latin typeface="Arial"/>
                <a:cs typeface="Arial"/>
              </a:rPr>
              <a:t>d</a:t>
            </a:r>
            <a:r>
              <a:rPr dirty="0" sz="5600" b="1">
                <a:latin typeface="Arial"/>
                <a:cs typeface="Arial"/>
              </a:rPr>
              <a:t>d</a:t>
            </a:r>
            <a:r>
              <a:rPr dirty="0" sz="5600" spc="-5" b="1">
                <a:latin typeface="Arial"/>
                <a:cs typeface="Arial"/>
              </a:rPr>
              <a:t> </a:t>
            </a:r>
            <a:r>
              <a:rPr dirty="0" sz="5600" b="1">
                <a:latin typeface="Arial"/>
                <a:cs typeface="Arial"/>
              </a:rPr>
              <a:t>R</a:t>
            </a:r>
            <a:r>
              <a:rPr dirty="0" sz="5600" spc="-5" b="1">
                <a:latin typeface="Arial"/>
                <a:cs typeface="Arial"/>
              </a:rPr>
              <a:t>obo</a:t>
            </a:r>
            <a:r>
              <a:rPr dirty="0" sz="5600" b="1">
                <a:latin typeface="Arial"/>
                <a:cs typeface="Arial"/>
              </a:rPr>
              <a:t>tframe</a:t>
            </a:r>
            <a:r>
              <a:rPr dirty="0" sz="5600" spc="-5" b="1">
                <a:latin typeface="Arial"/>
                <a:cs typeface="Arial"/>
              </a:rPr>
              <a:t>wo</a:t>
            </a:r>
            <a:r>
              <a:rPr dirty="0" sz="5600" b="1">
                <a:latin typeface="Arial"/>
                <a:cs typeface="Arial"/>
              </a:rPr>
              <a:t>rk	re</a:t>
            </a:r>
            <a:r>
              <a:rPr dirty="0" sz="5600" spc="-5" b="1">
                <a:latin typeface="Arial"/>
                <a:cs typeface="Arial"/>
              </a:rPr>
              <a:t>po</a:t>
            </a:r>
            <a:r>
              <a:rPr dirty="0" sz="5600" b="1">
                <a:latin typeface="Arial"/>
                <a:cs typeface="Arial"/>
              </a:rPr>
              <a:t>rt</a:t>
            </a:r>
            <a:endParaRPr sz="56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467100" y="1498600"/>
            <a:ext cx="6066790" cy="680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412490" algn="l"/>
              </a:tabLst>
            </a:pPr>
            <a:r>
              <a:rPr dirty="0" sz="4300" spc="-5">
                <a:latin typeface="Arial"/>
                <a:cs typeface="Arial"/>
              </a:rPr>
              <a:t>Configuration	</a:t>
            </a:r>
            <a:r>
              <a:rPr dirty="0" sz="4300">
                <a:latin typeface="Arial"/>
                <a:cs typeface="Arial"/>
              </a:rPr>
              <a:t>your</a:t>
            </a:r>
            <a:r>
              <a:rPr dirty="0" sz="4300" spc="-100">
                <a:latin typeface="Arial"/>
                <a:cs typeface="Arial"/>
              </a:rPr>
              <a:t> </a:t>
            </a:r>
            <a:r>
              <a:rPr dirty="0" sz="4300">
                <a:latin typeface="Arial"/>
                <a:cs typeface="Arial"/>
              </a:rPr>
              <a:t>report</a:t>
            </a:r>
            <a:endParaRPr sz="43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1828" y="2925767"/>
            <a:ext cx="11823700" cy="518160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21300" y="203200"/>
            <a:ext cx="2317750" cy="8788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600"/>
              <a:t>Report</a:t>
            </a:r>
            <a:endParaRPr sz="56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62050" y="1942285"/>
            <a:ext cx="10858500" cy="529590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38500" y="3505200"/>
            <a:ext cx="6530340" cy="1000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457960" algn="l"/>
                <a:tab pos="3354704" algn="l"/>
              </a:tabLst>
            </a:pPr>
            <a:r>
              <a:rPr dirty="0" spc="-120"/>
              <a:t>Try	</a:t>
            </a:r>
            <a:r>
              <a:rPr dirty="0" spc="-5"/>
              <a:t>it</a:t>
            </a:r>
            <a:r>
              <a:rPr dirty="0"/>
              <a:t> </a:t>
            </a:r>
            <a:r>
              <a:rPr dirty="0" spc="-5"/>
              <a:t>by	yourself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87800" y="3035300"/>
            <a:ext cx="5040630" cy="1940560"/>
          </a:xfrm>
          <a:prstGeom prst="rect"/>
        </p:spPr>
        <p:txBody>
          <a:bodyPr wrap="square" lIns="0" tIns="60960" rIns="0" bIns="0" rtlCol="0" vert="horz">
            <a:spAutoFit/>
          </a:bodyPr>
          <a:lstStyle/>
          <a:p>
            <a:pPr marL="12700" marR="5080" indent="990600">
              <a:lnSpc>
                <a:spcPts val="7400"/>
              </a:lnSpc>
              <a:spcBef>
                <a:spcPts val="480"/>
              </a:spcBef>
            </a:pPr>
            <a:r>
              <a:rPr dirty="0" spc="-5"/>
              <a:t>Jenkins </a:t>
            </a:r>
            <a:r>
              <a:rPr dirty="0"/>
              <a:t> </a:t>
            </a:r>
            <a:r>
              <a:rPr dirty="0" spc="-5"/>
              <a:t>M</a:t>
            </a:r>
            <a:r>
              <a:rPr dirty="0"/>
              <a:t>as</a:t>
            </a:r>
            <a:r>
              <a:rPr dirty="0" spc="-5"/>
              <a:t>t</a:t>
            </a:r>
            <a:r>
              <a:rPr dirty="0"/>
              <a:t>er</a:t>
            </a:r>
            <a:r>
              <a:rPr dirty="0" spc="-5"/>
              <a:t>-Sl</a:t>
            </a:r>
            <a:r>
              <a:rPr dirty="0"/>
              <a:t>ave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58900" y="139700"/>
            <a:ext cx="10295255" cy="1000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Need</a:t>
            </a:r>
            <a:r>
              <a:rPr dirty="0" spc="-25"/>
              <a:t> </a:t>
            </a:r>
            <a:r>
              <a:rPr dirty="0" spc="-5"/>
              <a:t>more</a:t>
            </a:r>
            <a:r>
              <a:rPr dirty="0" spc="-20"/>
              <a:t> </a:t>
            </a:r>
            <a:r>
              <a:rPr dirty="0" spc="-30"/>
              <a:t>Jenkins’s</a:t>
            </a:r>
            <a:r>
              <a:rPr dirty="0" spc="-20"/>
              <a:t> </a:t>
            </a:r>
            <a:r>
              <a:rPr dirty="0"/>
              <a:t>node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080767" y="2185161"/>
            <a:ext cx="4640580" cy="1371600"/>
            <a:chOff x="4080767" y="2185161"/>
            <a:chExt cx="4640580" cy="13716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080767" y="2185161"/>
              <a:ext cx="4640064" cy="13716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18867" y="2235961"/>
              <a:ext cx="4538464" cy="127000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4118867" y="2235961"/>
              <a:ext cx="4538980" cy="1270000"/>
            </a:xfrm>
            <a:custGeom>
              <a:avLst/>
              <a:gdLst/>
              <a:ahLst/>
              <a:cxnLst/>
              <a:rect l="l" t="t" r="r" b="b"/>
              <a:pathLst>
                <a:path w="4538980" h="1270000">
                  <a:moveTo>
                    <a:pt x="4247253" y="0"/>
                  </a:moveTo>
                  <a:lnTo>
                    <a:pt x="292505" y="0"/>
                  </a:lnTo>
                  <a:lnTo>
                    <a:pt x="236162" y="222"/>
                  </a:lnTo>
                  <a:lnTo>
                    <a:pt x="191494" y="1783"/>
                  </a:lnTo>
                  <a:lnTo>
                    <a:pt x="120299" y="14270"/>
                  </a:lnTo>
                  <a:lnTo>
                    <a:pt x="85466" y="31474"/>
                  </a:lnTo>
                  <a:lnTo>
                    <a:pt x="55532" y="55532"/>
                  </a:lnTo>
                  <a:lnTo>
                    <a:pt x="31474" y="85466"/>
                  </a:lnTo>
                  <a:lnTo>
                    <a:pt x="14270" y="120299"/>
                  </a:lnTo>
                  <a:lnTo>
                    <a:pt x="1778" y="191494"/>
                  </a:lnTo>
                  <a:lnTo>
                    <a:pt x="222" y="235616"/>
                  </a:lnTo>
                  <a:lnTo>
                    <a:pt x="0" y="291211"/>
                  </a:lnTo>
                  <a:lnTo>
                    <a:pt x="5" y="978789"/>
                  </a:lnTo>
                  <a:lnTo>
                    <a:pt x="222" y="1033838"/>
                  </a:lnTo>
                  <a:lnTo>
                    <a:pt x="1783" y="1078505"/>
                  </a:lnTo>
                  <a:lnTo>
                    <a:pt x="14270" y="1149700"/>
                  </a:lnTo>
                  <a:lnTo>
                    <a:pt x="31474" y="1184533"/>
                  </a:lnTo>
                  <a:lnTo>
                    <a:pt x="55532" y="1214467"/>
                  </a:lnTo>
                  <a:lnTo>
                    <a:pt x="85466" y="1238525"/>
                  </a:lnTo>
                  <a:lnTo>
                    <a:pt x="120299" y="1255729"/>
                  </a:lnTo>
                  <a:lnTo>
                    <a:pt x="191332" y="1268216"/>
                  </a:lnTo>
                  <a:lnTo>
                    <a:pt x="235616" y="1269777"/>
                  </a:lnTo>
                  <a:lnTo>
                    <a:pt x="291211" y="1270000"/>
                  </a:lnTo>
                  <a:lnTo>
                    <a:pt x="4245959" y="1270000"/>
                  </a:lnTo>
                  <a:lnTo>
                    <a:pt x="4302302" y="1269777"/>
                  </a:lnTo>
                  <a:lnTo>
                    <a:pt x="4346969" y="1268216"/>
                  </a:lnTo>
                  <a:lnTo>
                    <a:pt x="4418164" y="1255729"/>
                  </a:lnTo>
                  <a:lnTo>
                    <a:pt x="4452998" y="1238525"/>
                  </a:lnTo>
                  <a:lnTo>
                    <a:pt x="4482932" y="1214467"/>
                  </a:lnTo>
                  <a:lnTo>
                    <a:pt x="4506989" y="1184533"/>
                  </a:lnTo>
                  <a:lnTo>
                    <a:pt x="4524193" y="1149700"/>
                  </a:lnTo>
                  <a:lnTo>
                    <a:pt x="4536686" y="1078505"/>
                  </a:lnTo>
                  <a:lnTo>
                    <a:pt x="4538241" y="1034383"/>
                  </a:lnTo>
                  <a:lnTo>
                    <a:pt x="4538464" y="978789"/>
                  </a:lnTo>
                  <a:lnTo>
                    <a:pt x="4538459" y="291211"/>
                  </a:lnTo>
                  <a:lnTo>
                    <a:pt x="4538241" y="236161"/>
                  </a:lnTo>
                  <a:lnTo>
                    <a:pt x="4536680" y="191494"/>
                  </a:lnTo>
                  <a:lnTo>
                    <a:pt x="4524193" y="120299"/>
                  </a:lnTo>
                  <a:lnTo>
                    <a:pt x="4506989" y="85466"/>
                  </a:lnTo>
                  <a:lnTo>
                    <a:pt x="4482932" y="55532"/>
                  </a:lnTo>
                  <a:lnTo>
                    <a:pt x="4452998" y="31474"/>
                  </a:lnTo>
                  <a:lnTo>
                    <a:pt x="4418164" y="14270"/>
                  </a:lnTo>
                  <a:lnTo>
                    <a:pt x="4347131" y="1783"/>
                  </a:lnTo>
                  <a:lnTo>
                    <a:pt x="4302848" y="222"/>
                  </a:lnTo>
                  <a:lnTo>
                    <a:pt x="4247253" y="0"/>
                  </a:lnTo>
                  <a:close/>
                </a:path>
              </a:pathLst>
            </a:custGeom>
            <a:solidFill>
              <a:srgbClr val="00D026">
                <a:alpha val="50000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/>
          <p:nvPr/>
        </p:nvSpPr>
        <p:spPr>
          <a:xfrm>
            <a:off x="4356100" y="2565400"/>
            <a:ext cx="406527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5" b="1">
                <a:solidFill>
                  <a:srgbClr val="FFFFFF"/>
                </a:solidFill>
                <a:latin typeface="Arial"/>
                <a:cs typeface="Arial"/>
              </a:rPr>
              <a:t>JENKINS</a:t>
            </a:r>
            <a:r>
              <a:rPr dirty="0" sz="3600" spc="-4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600" spc="-5" b="1">
                <a:solidFill>
                  <a:srgbClr val="FFFFFF"/>
                </a:solidFill>
                <a:latin typeface="Arial"/>
                <a:cs typeface="Arial"/>
              </a:rPr>
              <a:t>MASTER</a:t>
            </a:r>
            <a:endParaRPr sz="3600"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024301" y="5363617"/>
            <a:ext cx="4615180" cy="1346200"/>
            <a:chOff x="1024301" y="5363617"/>
            <a:chExt cx="4615180" cy="1346200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24301" y="5363617"/>
              <a:ext cx="4614664" cy="134620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62401" y="5376317"/>
              <a:ext cx="4538463" cy="1269999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1062401" y="5376317"/>
              <a:ext cx="4538980" cy="1270000"/>
            </a:xfrm>
            <a:custGeom>
              <a:avLst/>
              <a:gdLst/>
              <a:ahLst/>
              <a:cxnLst/>
              <a:rect l="l" t="t" r="r" b="b"/>
              <a:pathLst>
                <a:path w="4538980" h="1270000">
                  <a:moveTo>
                    <a:pt x="4247252" y="0"/>
                  </a:moveTo>
                  <a:lnTo>
                    <a:pt x="292505" y="0"/>
                  </a:lnTo>
                  <a:lnTo>
                    <a:pt x="236162" y="222"/>
                  </a:lnTo>
                  <a:lnTo>
                    <a:pt x="191494" y="1783"/>
                  </a:lnTo>
                  <a:lnTo>
                    <a:pt x="120299" y="14269"/>
                  </a:lnTo>
                  <a:lnTo>
                    <a:pt x="85466" y="31474"/>
                  </a:lnTo>
                  <a:lnTo>
                    <a:pt x="55532" y="55531"/>
                  </a:lnTo>
                  <a:lnTo>
                    <a:pt x="31474" y="85465"/>
                  </a:lnTo>
                  <a:lnTo>
                    <a:pt x="14270" y="120299"/>
                  </a:lnTo>
                  <a:lnTo>
                    <a:pt x="1778" y="191494"/>
                  </a:lnTo>
                  <a:lnTo>
                    <a:pt x="222" y="235615"/>
                  </a:lnTo>
                  <a:lnTo>
                    <a:pt x="0" y="291209"/>
                  </a:lnTo>
                  <a:lnTo>
                    <a:pt x="5" y="978788"/>
                  </a:lnTo>
                  <a:lnTo>
                    <a:pt x="222" y="1033837"/>
                  </a:lnTo>
                  <a:lnTo>
                    <a:pt x="1783" y="1078505"/>
                  </a:lnTo>
                  <a:lnTo>
                    <a:pt x="14270" y="1149700"/>
                  </a:lnTo>
                  <a:lnTo>
                    <a:pt x="31474" y="1184533"/>
                  </a:lnTo>
                  <a:lnTo>
                    <a:pt x="55532" y="1214467"/>
                  </a:lnTo>
                  <a:lnTo>
                    <a:pt x="85466" y="1238525"/>
                  </a:lnTo>
                  <a:lnTo>
                    <a:pt x="120299" y="1255729"/>
                  </a:lnTo>
                  <a:lnTo>
                    <a:pt x="191332" y="1268216"/>
                  </a:lnTo>
                  <a:lnTo>
                    <a:pt x="235615" y="1269777"/>
                  </a:lnTo>
                  <a:lnTo>
                    <a:pt x="291210" y="1269999"/>
                  </a:lnTo>
                  <a:lnTo>
                    <a:pt x="4245958" y="1269999"/>
                  </a:lnTo>
                  <a:lnTo>
                    <a:pt x="4302301" y="1269777"/>
                  </a:lnTo>
                  <a:lnTo>
                    <a:pt x="4346969" y="1268216"/>
                  </a:lnTo>
                  <a:lnTo>
                    <a:pt x="4418164" y="1255729"/>
                  </a:lnTo>
                  <a:lnTo>
                    <a:pt x="4452998" y="1238525"/>
                  </a:lnTo>
                  <a:lnTo>
                    <a:pt x="4482932" y="1214467"/>
                  </a:lnTo>
                  <a:lnTo>
                    <a:pt x="4506989" y="1184533"/>
                  </a:lnTo>
                  <a:lnTo>
                    <a:pt x="4524192" y="1149700"/>
                  </a:lnTo>
                  <a:lnTo>
                    <a:pt x="4536685" y="1078505"/>
                  </a:lnTo>
                  <a:lnTo>
                    <a:pt x="4538240" y="1034383"/>
                  </a:lnTo>
                  <a:lnTo>
                    <a:pt x="4538463" y="978788"/>
                  </a:lnTo>
                  <a:lnTo>
                    <a:pt x="4538458" y="291209"/>
                  </a:lnTo>
                  <a:lnTo>
                    <a:pt x="4538240" y="236161"/>
                  </a:lnTo>
                  <a:lnTo>
                    <a:pt x="4536679" y="191494"/>
                  </a:lnTo>
                  <a:lnTo>
                    <a:pt x="4524192" y="120299"/>
                  </a:lnTo>
                  <a:lnTo>
                    <a:pt x="4506989" y="85465"/>
                  </a:lnTo>
                  <a:lnTo>
                    <a:pt x="4482932" y="55531"/>
                  </a:lnTo>
                  <a:lnTo>
                    <a:pt x="4452998" y="31474"/>
                  </a:lnTo>
                  <a:lnTo>
                    <a:pt x="4418164" y="14269"/>
                  </a:lnTo>
                  <a:lnTo>
                    <a:pt x="4347131" y="1783"/>
                  </a:lnTo>
                  <a:lnTo>
                    <a:pt x="4302847" y="222"/>
                  </a:lnTo>
                  <a:lnTo>
                    <a:pt x="4247252" y="0"/>
                  </a:lnTo>
                  <a:close/>
                </a:path>
              </a:pathLst>
            </a:custGeom>
            <a:solidFill>
              <a:srgbClr val="FF2A06">
                <a:alpha val="50000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/>
          <p:cNvSpPr txBox="1"/>
          <p:nvPr/>
        </p:nvSpPr>
        <p:spPr>
          <a:xfrm>
            <a:off x="1333500" y="5702300"/>
            <a:ext cx="400621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5" b="1">
                <a:solidFill>
                  <a:srgbClr val="FFFFFF"/>
                </a:solidFill>
                <a:latin typeface="Arial"/>
                <a:cs typeface="Arial"/>
              </a:rPr>
              <a:t>JENKINS</a:t>
            </a:r>
            <a:r>
              <a:rPr dirty="0" sz="3600" spc="-3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600" spc="-55" b="1">
                <a:solidFill>
                  <a:srgbClr val="FFFFFF"/>
                </a:solidFill>
                <a:latin typeface="Arial"/>
                <a:cs typeface="Arial"/>
              </a:rPr>
              <a:t>SLAVE</a:t>
            </a:r>
            <a:r>
              <a:rPr dirty="0" sz="3600" spc="-3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600" b="1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3600">
              <a:latin typeface="Arial"/>
              <a:cs typeface="Arial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6993301" y="5354378"/>
            <a:ext cx="4615180" cy="1346200"/>
            <a:chOff x="6993301" y="5354378"/>
            <a:chExt cx="4615180" cy="1346200"/>
          </a:xfrm>
        </p:grpSpPr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993301" y="5354378"/>
              <a:ext cx="4614664" cy="1346200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031401" y="5367078"/>
              <a:ext cx="4538464" cy="1270000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7031401" y="5367078"/>
              <a:ext cx="4538980" cy="1270000"/>
            </a:xfrm>
            <a:custGeom>
              <a:avLst/>
              <a:gdLst/>
              <a:ahLst/>
              <a:cxnLst/>
              <a:rect l="l" t="t" r="r" b="b"/>
              <a:pathLst>
                <a:path w="4538980" h="1270000">
                  <a:moveTo>
                    <a:pt x="4247253" y="0"/>
                  </a:moveTo>
                  <a:lnTo>
                    <a:pt x="292505" y="0"/>
                  </a:lnTo>
                  <a:lnTo>
                    <a:pt x="236162" y="222"/>
                  </a:lnTo>
                  <a:lnTo>
                    <a:pt x="191494" y="1783"/>
                  </a:lnTo>
                  <a:lnTo>
                    <a:pt x="120299" y="14270"/>
                  </a:lnTo>
                  <a:lnTo>
                    <a:pt x="85466" y="31474"/>
                  </a:lnTo>
                  <a:lnTo>
                    <a:pt x="55532" y="55531"/>
                  </a:lnTo>
                  <a:lnTo>
                    <a:pt x="31474" y="85465"/>
                  </a:lnTo>
                  <a:lnTo>
                    <a:pt x="14270" y="120299"/>
                  </a:lnTo>
                  <a:lnTo>
                    <a:pt x="1778" y="191494"/>
                  </a:lnTo>
                  <a:lnTo>
                    <a:pt x="222" y="235616"/>
                  </a:lnTo>
                  <a:lnTo>
                    <a:pt x="0" y="291211"/>
                  </a:lnTo>
                  <a:lnTo>
                    <a:pt x="5" y="978788"/>
                  </a:lnTo>
                  <a:lnTo>
                    <a:pt x="222" y="1033837"/>
                  </a:lnTo>
                  <a:lnTo>
                    <a:pt x="1783" y="1078505"/>
                  </a:lnTo>
                  <a:lnTo>
                    <a:pt x="14270" y="1149700"/>
                  </a:lnTo>
                  <a:lnTo>
                    <a:pt x="31474" y="1184533"/>
                  </a:lnTo>
                  <a:lnTo>
                    <a:pt x="55532" y="1214467"/>
                  </a:lnTo>
                  <a:lnTo>
                    <a:pt x="85466" y="1238525"/>
                  </a:lnTo>
                  <a:lnTo>
                    <a:pt x="120299" y="1255729"/>
                  </a:lnTo>
                  <a:lnTo>
                    <a:pt x="191332" y="1268216"/>
                  </a:lnTo>
                  <a:lnTo>
                    <a:pt x="235616" y="1269777"/>
                  </a:lnTo>
                  <a:lnTo>
                    <a:pt x="291211" y="1270000"/>
                  </a:lnTo>
                  <a:lnTo>
                    <a:pt x="4245959" y="1270000"/>
                  </a:lnTo>
                  <a:lnTo>
                    <a:pt x="4302302" y="1269777"/>
                  </a:lnTo>
                  <a:lnTo>
                    <a:pt x="4346970" y="1268216"/>
                  </a:lnTo>
                  <a:lnTo>
                    <a:pt x="4418164" y="1255729"/>
                  </a:lnTo>
                  <a:lnTo>
                    <a:pt x="4452998" y="1238525"/>
                  </a:lnTo>
                  <a:lnTo>
                    <a:pt x="4482932" y="1214467"/>
                  </a:lnTo>
                  <a:lnTo>
                    <a:pt x="4506989" y="1184533"/>
                  </a:lnTo>
                  <a:lnTo>
                    <a:pt x="4524193" y="1149700"/>
                  </a:lnTo>
                  <a:lnTo>
                    <a:pt x="4536686" y="1078505"/>
                  </a:lnTo>
                  <a:lnTo>
                    <a:pt x="4538241" y="1034383"/>
                  </a:lnTo>
                  <a:lnTo>
                    <a:pt x="4538464" y="978788"/>
                  </a:lnTo>
                  <a:lnTo>
                    <a:pt x="4538459" y="291211"/>
                  </a:lnTo>
                  <a:lnTo>
                    <a:pt x="4538241" y="236161"/>
                  </a:lnTo>
                  <a:lnTo>
                    <a:pt x="4536680" y="191494"/>
                  </a:lnTo>
                  <a:lnTo>
                    <a:pt x="4524193" y="120299"/>
                  </a:lnTo>
                  <a:lnTo>
                    <a:pt x="4506989" y="85465"/>
                  </a:lnTo>
                  <a:lnTo>
                    <a:pt x="4482932" y="55531"/>
                  </a:lnTo>
                  <a:lnTo>
                    <a:pt x="4452998" y="31474"/>
                  </a:lnTo>
                  <a:lnTo>
                    <a:pt x="4418164" y="14270"/>
                  </a:lnTo>
                  <a:lnTo>
                    <a:pt x="4347131" y="1783"/>
                  </a:lnTo>
                  <a:lnTo>
                    <a:pt x="4302848" y="222"/>
                  </a:lnTo>
                  <a:lnTo>
                    <a:pt x="4247253" y="0"/>
                  </a:lnTo>
                  <a:close/>
                </a:path>
              </a:pathLst>
            </a:custGeom>
            <a:solidFill>
              <a:srgbClr val="FF2A06">
                <a:alpha val="50000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/>
          <p:cNvSpPr txBox="1"/>
          <p:nvPr/>
        </p:nvSpPr>
        <p:spPr>
          <a:xfrm>
            <a:off x="7302500" y="5702300"/>
            <a:ext cx="400621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5" b="1">
                <a:solidFill>
                  <a:srgbClr val="FFFFFF"/>
                </a:solidFill>
                <a:latin typeface="Arial"/>
                <a:cs typeface="Arial"/>
              </a:rPr>
              <a:t>JENKINS</a:t>
            </a:r>
            <a:r>
              <a:rPr dirty="0" sz="3600" spc="-3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600" spc="-55" b="1">
                <a:solidFill>
                  <a:srgbClr val="FFFFFF"/>
                </a:solidFill>
                <a:latin typeface="Arial"/>
                <a:cs typeface="Arial"/>
              </a:rPr>
              <a:t>SLAVE</a:t>
            </a:r>
            <a:r>
              <a:rPr dirty="0" sz="3600" spc="-3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600" b="1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36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384300" y="6832600"/>
            <a:ext cx="388937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5">
                <a:latin typeface="Arial"/>
                <a:cs typeface="Arial"/>
              </a:rPr>
              <a:t>Acceptance</a:t>
            </a:r>
            <a:r>
              <a:rPr dirty="0" sz="3600" spc="-30">
                <a:latin typeface="Arial"/>
                <a:cs typeface="Arial"/>
              </a:rPr>
              <a:t> </a:t>
            </a:r>
            <a:r>
              <a:rPr dirty="0" sz="3600" spc="-5">
                <a:latin typeface="Arial"/>
                <a:cs typeface="Arial"/>
              </a:rPr>
              <a:t>testing</a:t>
            </a:r>
            <a:endParaRPr sz="36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239000" y="6832600"/>
            <a:ext cx="411734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5">
                <a:latin typeface="Arial"/>
                <a:cs typeface="Arial"/>
              </a:rPr>
              <a:t>Performance</a:t>
            </a:r>
            <a:r>
              <a:rPr dirty="0" sz="3600" spc="-25">
                <a:latin typeface="Arial"/>
                <a:cs typeface="Arial"/>
              </a:rPr>
              <a:t> </a:t>
            </a:r>
            <a:r>
              <a:rPr dirty="0" sz="3600" spc="-5">
                <a:latin typeface="Arial"/>
                <a:cs typeface="Arial"/>
              </a:rPr>
              <a:t>testing</a:t>
            </a:r>
            <a:endParaRPr sz="3600">
              <a:latin typeface="Arial"/>
              <a:cs typeface="Arial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5183292" y="3636809"/>
            <a:ext cx="259079" cy="1609090"/>
            <a:chOff x="5183292" y="3636809"/>
            <a:chExt cx="259079" cy="1609090"/>
          </a:xfrm>
        </p:grpSpPr>
        <p:sp>
          <p:nvSpPr>
            <p:cNvPr id="21" name="object 21"/>
            <p:cNvSpPr/>
            <p:nvPr/>
          </p:nvSpPr>
          <p:spPr>
            <a:xfrm>
              <a:off x="5312832" y="3864139"/>
              <a:ext cx="0" cy="1154430"/>
            </a:xfrm>
            <a:custGeom>
              <a:avLst/>
              <a:gdLst/>
              <a:ahLst/>
              <a:cxnLst/>
              <a:rect l="l" t="t" r="r" b="b"/>
              <a:pathLst>
                <a:path w="0" h="1154429">
                  <a:moveTo>
                    <a:pt x="0" y="0"/>
                  </a:moveTo>
                  <a:lnTo>
                    <a:pt x="0" y="31750"/>
                  </a:lnTo>
                  <a:lnTo>
                    <a:pt x="0" y="1122252"/>
                  </a:lnTo>
                  <a:lnTo>
                    <a:pt x="0" y="1154002"/>
                  </a:lnTo>
                </a:path>
              </a:pathLst>
            </a:custGeom>
            <a:ln w="635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5183289" y="3636810"/>
              <a:ext cx="259079" cy="1609090"/>
            </a:xfrm>
            <a:custGeom>
              <a:avLst/>
              <a:gdLst/>
              <a:ahLst/>
              <a:cxnLst/>
              <a:rect l="l" t="t" r="r" b="b"/>
              <a:pathLst>
                <a:path w="259079" h="1609089">
                  <a:moveTo>
                    <a:pt x="259080" y="1349590"/>
                  </a:moveTo>
                  <a:lnTo>
                    <a:pt x="0" y="1349590"/>
                  </a:lnTo>
                  <a:lnTo>
                    <a:pt x="129540" y="1608670"/>
                  </a:lnTo>
                  <a:lnTo>
                    <a:pt x="259080" y="1349590"/>
                  </a:lnTo>
                  <a:close/>
                </a:path>
                <a:path w="259079" h="1609089">
                  <a:moveTo>
                    <a:pt x="259080" y="259080"/>
                  </a:moveTo>
                  <a:lnTo>
                    <a:pt x="129540" y="0"/>
                  </a:lnTo>
                  <a:lnTo>
                    <a:pt x="0" y="259080"/>
                  </a:lnTo>
                  <a:lnTo>
                    <a:pt x="259080" y="25908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3" name="object 23"/>
          <p:cNvGrpSpPr/>
          <p:nvPr/>
        </p:nvGrpSpPr>
        <p:grpSpPr>
          <a:xfrm>
            <a:off x="7139092" y="3636809"/>
            <a:ext cx="259079" cy="1609090"/>
            <a:chOff x="7139092" y="3636809"/>
            <a:chExt cx="259079" cy="1609090"/>
          </a:xfrm>
        </p:grpSpPr>
        <p:sp>
          <p:nvSpPr>
            <p:cNvPr id="24" name="object 24"/>
            <p:cNvSpPr/>
            <p:nvPr/>
          </p:nvSpPr>
          <p:spPr>
            <a:xfrm>
              <a:off x="7268632" y="3864139"/>
              <a:ext cx="0" cy="1154430"/>
            </a:xfrm>
            <a:custGeom>
              <a:avLst/>
              <a:gdLst/>
              <a:ahLst/>
              <a:cxnLst/>
              <a:rect l="l" t="t" r="r" b="b"/>
              <a:pathLst>
                <a:path w="0" h="1154429">
                  <a:moveTo>
                    <a:pt x="0" y="0"/>
                  </a:moveTo>
                  <a:lnTo>
                    <a:pt x="0" y="31750"/>
                  </a:lnTo>
                  <a:lnTo>
                    <a:pt x="0" y="1122252"/>
                  </a:lnTo>
                  <a:lnTo>
                    <a:pt x="0" y="1154002"/>
                  </a:lnTo>
                </a:path>
              </a:pathLst>
            </a:custGeom>
            <a:ln w="635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7139089" y="3636810"/>
              <a:ext cx="259079" cy="1609090"/>
            </a:xfrm>
            <a:custGeom>
              <a:avLst/>
              <a:gdLst/>
              <a:ahLst/>
              <a:cxnLst/>
              <a:rect l="l" t="t" r="r" b="b"/>
              <a:pathLst>
                <a:path w="259079" h="1609089">
                  <a:moveTo>
                    <a:pt x="259080" y="1349590"/>
                  </a:moveTo>
                  <a:lnTo>
                    <a:pt x="0" y="1349590"/>
                  </a:lnTo>
                  <a:lnTo>
                    <a:pt x="129540" y="1608670"/>
                  </a:lnTo>
                  <a:lnTo>
                    <a:pt x="259080" y="1349590"/>
                  </a:lnTo>
                  <a:close/>
                </a:path>
                <a:path w="259079" h="1609089">
                  <a:moveTo>
                    <a:pt x="259080" y="259080"/>
                  </a:moveTo>
                  <a:lnTo>
                    <a:pt x="129540" y="0"/>
                  </a:lnTo>
                  <a:lnTo>
                    <a:pt x="0" y="259080"/>
                  </a:lnTo>
                  <a:lnTo>
                    <a:pt x="259080" y="25908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6" name="object 2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27" name="object 2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708400" y="139700"/>
            <a:ext cx="5582285" cy="1000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400" spc="-5" b="1">
                <a:latin typeface="Arial"/>
                <a:cs typeface="Arial"/>
              </a:rPr>
              <a:t>Add</a:t>
            </a:r>
            <a:r>
              <a:rPr dirty="0" sz="6400" spc="-50" b="1">
                <a:latin typeface="Arial"/>
                <a:cs typeface="Arial"/>
              </a:rPr>
              <a:t> </a:t>
            </a:r>
            <a:r>
              <a:rPr dirty="0" sz="6400" b="1">
                <a:latin typeface="Arial"/>
                <a:cs typeface="Arial"/>
              </a:rPr>
              <a:t>new</a:t>
            </a:r>
            <a:r>
              <a:rPr dirty="0" sz="6400" spc="-40" b="1">
                <a:latin typeface="Arial"/>
                <a:cs typeface="Arial"/>
              </a:rPr>
              <a:t> </a:t>
            </a:r>
            <a:r>
              <a:rPr dirty="0" sz="6400" b="1">
                <a:latin typeface="Arial"/>
                <a:cs typeface="Arial"/>
              </a:rPr>
              <a:t>node</a:t>
            </a:r>
            <a:endParaRPr sz="6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943100" y="1498600"/>
            <a:ext cx="9118600" cy="680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45105" algn="l"/>
                <a:tab pos="7526020" algn="l"/>
              </a:tabLst>
            </a:pPr>
            <a:r>
              <a:rPr dirty="0" sz="4300">
                <a:latin typeface="Arial"/>
                <a:cs typeface="Arial"/>
              </a:rPr>
              <a:t>1.</a:t>
            </a:r>
            <a:r>
              <a:rPr dirty="0" sz="4300" spc="-5">
                <a:latin typeface="Arial"/>
                <a:cs typeface="Arial"/>
              </a:rPr>
              <a:t> </a:t>
            </a:r>
            <a:r>
              <a:rPr dirty="0" sz="4300">
                <a:latin typeface="Arial"/>
                <a:cs typeface="Arial"/>
              </a:rPr>
              <a:t>Manage	Jenkins</a:t>
            </a:r>
            <a:r>
              <a:rPr dirty="0" sz="4300" spc="-5">
                <a:latin typeface="Arial"/>
                <a:cs typeface="Arial"/>
              </a:rPr>
              <a:t> -</a:t>
            </a:r>
            <a:r>
              <a:rPr dirty="0" sz="4300">
                <a:latin typeface="Arial"/>
                <a:cs typeface="Arial"/>
              </a:rPr>
              <a:t>&gt;</a:t>
            </a:r>
            <a:r>
              <a:rPr dirty="0" sz="4300" spc="-5">
                <a:latin typeface="Arial"/>
                <a:cs typeface="Arial"/>
              </a:rPr>
              <a:t> </a:t>
            </a:r>
            <a:r>
              <a:rPr dirty="0" sz="4300">
                <a:latin typeface="Arial"/>
                <a:cs typeface="Arial"/>
              </a:rPr>
              <a:t>Manage	Nodes</a:t>
            </a:r>
            <a:endParaRPr sz="43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900237" y="2986617"/>
            <a:ext cx="8914130" cy="3390900"/>
            <a:chOff x="1900237" y="2986617"/>
            <a:chExt cx="8914130" cy="339090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39950" y="2986617"/>
              <a:ext cx="8674100" cy="339090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931987" y="3790928"/>
              <a:ext cx="8614410" cy="1066165"/>
            </a:xfrm>
            <a:custGeom>
              <a:avLst/>
              <a:gdLst/>
              <a:ahLst/>
              <a:cxnLst/>
              <a:rect l="l" t="t" r="r" b="b"/>
              <a:pathLst>
                <a:path w="8614410" h="1066164">
                  <a:moveTo>
                    <a:pt x="0" y="0"/>
                  </a:moveTo>
                  <a:lnTo>
                    <a:pt x="8614370" y="0"/>
                  </a:lnTo>
                  <a:lnTo>
                    <a:pt x="8614370" y="1065974"/>
                  </a:lnTo>
                  <a:lnTo>
                    <a:pt x="0" y="1065974"/>
                  </a:lnTo>
                  <a:lnTo>
                    <a:pt x="0" y="0"/>
                  </a:lnTo>
                  <a:close/>
                </a:path>
              </a:pathLst>
            </a:custGeom>
            <a:ln w="63500">
              <a:solidFill>
                <a:srgbClr val="C8250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8" name="object 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708400" y="139700"/>
            <a:ext cx="5582285" cy="1000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400" spc="-5" b="1">
                <a:latin typeface="Arial"/>
                <a:cs typeface="Arial"/>
              </a:rPr>
              <a:t>Add</a:t>
            </a:r>
            <a:r>
              <a:rPr dirty="0" sz="6400" spc="-50" b="1">
                <a:latin typeface="Arial"/>
                <a:cs typeface="Arial"/>
              </a:rPr>
              <a:t> </a:t>
            </a:r>
            <a:r>
              <a:rPr dirty="0" sz="6400" b="1">
                <a:latin typeface="Arial"/>
                <a:cs typeface="Arial"/>
              </a:rPr>
              <a:t>new</a:t>
            </a:r>
            <a:r>
              <a:rPr dirty="0" sz="6400" spc="-40" b="1">
                <a:latin typeface="Arial"/>
                <a:cs typeface="Arial"/>
              </a:rPr>
              <a:t> </a:t>
            </a:r>
            <a:r>
              <a:rPr dirty="0" sz="6400" b="1">
                <a:latin typeface="Arial"/>
                <a:cs typeface="Arial"/>
              </a:rPr>
              <a:t>node</a:t>
            </a:r>
            <a:endParaRPr sz="6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070100" y="1498600"/>
            <a:ext cx="8860790" cy="680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807460" algn="l"/>
                <a:tab pos="5173980" algn="l"/>
                <a:tab pos="6236970" algn="l"/>
                <a:tab pos="6904355" algn="l"/>
                <a:tab pos="7480934" algn="l"/>
              </a:tabLst>
            </a:pPr>
            <a:r>
              <a:rPr dirty="0" sz="4300">
                <a:latin typeface="Arial"/>
                <a:cs typeface="Arial"/>
              </a:rPr>
              <a:t>2.</a:t>
            </a:r>
            <a:r>
              <a:rPr dirty="0" sz="4300" spc="-5">
                <a:latin typeface="Arial"/>
                <a:cs typeface="Arial"/>
              </a:rPr>
              <a:t> </a:t>
            </a:r>
            <a:r>
              <a:rPr dirty="0" sz="4300">
                <a:latin typeface="Arial"/>
                <a:cs typeface="Arial"/>
              </a:rPr>
              <a:t>Choose new	node	and	</a:t>
            </a:r>
            <a:r>
              <a:rPr dirty="0" sz="4300" spc="-5">
                <a:latin typeface="Arial"/>
                <a:cs typeface="Arial"/>
              </a:rPr>
              <a:t>f</a:t>
            </a:r>
            <a:r>
              <a:rPr dirty="0" sz="4300">
                <a:latin typeface="Arial"/>
                <a:cs typeface="Arial"/>
              </a:rPr>
              <a:t>ill	in	name</a:t>
            </a:r>
            <a:endParaRPr sz="43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597691" y="2784864"/>
            <a:ext cx="11809730" cy="5186045"/>
            <a:chOff x="597691" y="2784864"/>
            <a:chExt cx="11809730" cy="518604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0331" y="2784864"/>
              <a:ext cx="11806777" cy="5185816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629441" y="4484951"/>
              <a:ext cx="1694814" cy="522605"/>
            </a:xfrm>
            <a:custGeom>
              <a:avLst/>
              <a:gdLst/>
              <a:ahLst/>
              <a:cxnLst/>
              <a:rect l="l" t="t" r="r" b="b"/>
              <a:pathLst>
                <a:path w="1694814" h="522604">
                  <a:moveTo>
                    <a:pt x="0" y="0"/>
                  </a:moveTo>
                  <a:lnTo>
                    <a:pt x="1694326" y="0"/>
                  </a:lnTo>
                  <a:lnTo>
                    <a:pt x="1694326" y="522189"/>
                  </a:lnTo>
                  <a:lnTo>
                    <a:pt x="0" y="522189"/>
                  </a:lnTo>
                  <a:lnTo>
                    <a:pt x="0" y="0"/>
                  </a:lnTo>
                  <a:close/>
                </a:path>
              </a:pathLst>
            </a:custGeom>
            <a:ln w="63499">
              <a:solidFill>
                <a:srgbClr val="C8250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8" name="object 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708400" y="139700"/>
            <a:ext cx="5582285" cy="1000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400" spc="-5" b="1">
                <a:latin typeface="Arial"/>
                <a:cs typeface="Arial"/>
              </a:rPr>
              <a:t>Add</a:t>
            </a:r>
            <a:r>
              <a:rPr dirty="0" sz="6400" spc="-50" b="1">
                <a:latin typeface="Arial"/>
                <a:cs typeface="Arial"/>
              </a:rPr>
              <a:t> </a:t>
            </a:r>
            <a:r>
              <a:rPr dirty="0" sz="6400" b="1">
                <a:latin typeface="Arial"/>
                <a:cs typeface="Arial"/>
              </a:rPr>
              <a:t>new</a:t>
            </a:r>
            <a:r>
              <a:rPr dirty="0" sz="6400" spc="-40" b="1">
                <a:latin typeface="Arial"/>
                <a:cs typeface="Arial"/>
              </a:rPr>
              <a:t> </a:t>
            </a:r>
            <a:r>
              <a:rPr dirty="0" sz="6400" b="1">
                <a:latin typeface="Arial"/>
                <a:cs typeface="Arial"/>
              </a:rPr>
              <a:t>node</a:t>
            </a:r>
            <a:endParaRPr sz="6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848100" y="1498600"/>
            <a:ext cx="5309235" cy="680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079115" algn="l"/>
                <a:tab pos="4142104" algn="l"/>
              </a:tabLst>
            </a:pPr>
            <a:r>
              <a:rPr dirty="0" sz="4300">
                <a:latin typeface="Arial"/>
                <a:cs typeface="Arial"/>
              </a:rPr>
              <a:t>3.</a:t>
            </a:r>
            <a:r>
              <a:rPr dirty="0" sz="4300" spc="-5">
                <a:latin typeface="Arial"/>
                <a:cs typeface="Arial"/>
              </a:rPr>
              <a:t> </a:t>
            </a:r>
            <a:r>
              <a:rPr dirty="0" sz="4300">
                <a:latin typeface="Arial"/>
                <a:cs typeface="Arial"/>
              </a:rPr>
              <a:t>Edit</a:t>
            </a:r>
            <a:r>
              <a:rPr dirty="0" sz="4300" spc="-5">
                <a:latin typeface="Arial"/>
                <a:cs typeface="Arial"/>
              </a:rPr>
              <a:t> </a:t>
            </a:r>
            <a:r>
              <a:rPr dirty="0" sz="4300">
                <a:latin typeface="Arial"/>
                <a:cs typeface="Arial"/>
              </a:rPr>
              <a:t>node	and	save</a:t>
            </a:r>
            <a:endParaRPr sz="43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25009" y="2479196"/>
            <a:ext cx="10554780" cy="6166058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708400" y="139700"/>
            <a:ext cx="5582285" cy="1000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400" spc="-5" b="1">
                <a:latin typeface="Arial"/>
                <a:cs typeface="Arial"/>
              </a:rPr>
              <a:t>Add</a:t>
            </a:r>
            <a:r>
              <a:rPr dirty="0" sz="6400" spc="-50" b="1">
                <a:latin typeface="Arial"/>
                <a:cs typeface="Arial"/>
              </a:rPr>
              <a:t> </a:t>
            </a:r>
            <a:r>
              <a:rPr dirty="0" sz="6400" b="1">
                <a:latin typeface="Arial"/>
                <a:cs typeface="Arial"/>
              </a:rPr>
              <a:t>new</a:t>
            </a:r>
            <a:r>
              <a:rPr dirty="0" sz="6400" spc="-40" b="1">
                <a:latin typeface="Arial"/>
                <a:cs typeface="Arial"/>
              </a:rPr>
              <a:t> </a:t>
            </a:r>
            <a:r>
              <a:rPr dirty="0" sz="6400" b="1">
                <a:latin typeface="Arial"/>
                <a:cs typeface="Arial"/>
              </a:rPr>
              <a:t>node</a:t>
            </a:r>
            <a:endParaRPr sz="6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292600" y="1498600"/>
            <a:ext cx="4427855" cy="680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926080" algn="l"/>
              </a:tabLst>
            </a:pPr>
            <a:r>
              <a:rPr dirty="0" sz="4300">
                <a:latin typeface="Arial"/>
                <a:cs typeface="Arial"/>
              </a:rPr>
              <a:t>4.</a:t>
            </a:r>
            <a:r>
              <a:rPr dirty="0" sz="4300" spc="-5">
                <a:latin typeface="Arial"/>
                <a:cs typeface="Arial"/>
              </a:rPr>
              <a:t> </a:t>
            </a:r>
            <a:r>
              <a:rPr dirty="0" sz="4300">
                <a:latin typeface="Arial"/>
                <a:cs typeface="Arial"/>
              </a:rPr>
              <a:t>List</a:t>
            </a:r>
            <a:r>
              <a:rPr dirty="0" sz="4300" spc="-5">
                <a:latin typeface="Arial"/>
                <a:cs typeface="Arial"/>
              </a:rPr>
              <a:t> </a:t>
            </a:r>
            <a:r>
              <a:rPr dirty="0" sz="4300">
                <a:latin typeface="Arial"/>
                <a:cs typeface="Arial"/>
              </a:rPr>
              <a:t>of</a:t>
            </a:r>
            <a:r>
              <a:rPr dirty="0" sz="4300" spc="-5">
                <a:latin typeface="Arial"/>
                <a:cs typeface="Arial"/>
              </a:rPr>
              <a:t> </a:t>
            </a:r>
            <a:r>
              <a:rPr dirty="0" sz="4300">
                <a:latin typeface="Arial"/>
                <a:cs typeface="Arial"/>
              </a:rPr>
              <a:t>all	nodes</a:t>
            </a:r>
            <a:endParaRPr sz="43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69950" y="2631640"/>
            <a:ext cx="11303000" cy="238760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8415">
              <a:lnSpc>
                <a:spcPct val="100000"/>
              </a:lnSpc>
              <a:spcBef>
                <a:spcPts val="100"/>
              </a:spcBef>
              <a:tabLst>
                <a:tab pos="3406775" algn="l"/>
              </a:tabLst>
            </a:pPr>
            <a:r>
              <a:rPr dirty="0"/>
              <a:t>Prac</a:t>
            </a:r>
            <a:r>
              <a:rPr dirty="0" spc="-5"/>
              <a:t>ti</a:t>
            </a:r>
            <a:r>
              <a:rPr dirty="0"/>
              <a:t>ce	6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803400" y="1557019"/>
            <a:ext cx="9406255" cy="2349500"/>
          </a:xfrm>
          <a:prstGeom prst="rect">
            <a:avLst/>
          </a:prstGeom>
        </p:spPr>
        <p:txBody>
          <a:bodyPr wrap="square" lIns="0" tIns="20828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640"/>
              </a:spcBef>
              <a:tabLst>
                <a:tab pos="2762250" algn="l"/>
              </a:tabLst>
            </a:pPr>
            <a:r>
              <a:rPr dirty="0" sz="4300" spc="-5" b="1">
                <a:latin typeface="Arial"/>
                <a:cs typeface="Arial"/>
              </a:rPr>
              <a:t>Fix</a:t>
            </a:r>
            <a:r>
              <a:rPr dirty="0" sz="4300" b="1">
                <a:latin typeface="Arial"/>
                <a:cs typeface="Arial"/>
              </a:rPr>
              <a:t> </a:t>
            </a:r>
            <a:r>
              <a:rPr dirty="0" sz="4300">
                <a:latin typeface="Arial"/>
                <a:cs typeface="Arial"/>
              </a:rPr>
              <a:t>broken	builds</a:t>
            </a:r>
            <a:r>
              <a:rPr dirty="0" sz="4300" spc="-35">
                <a:latin typeface="Arial"/>
                <a:cs typeface="Arial"/>
              </a:rPr>
              <a:t> </a:t>
            </a:r>
            <a:r>
              <a:rPr dirty="0" sz="4300" spc="-5" b="1">
                <a:latin typeface="Arial"/>
                <a:cs typeface="Arial"/>
              </a:rPr>
              <a:t>immediately</a:t>
            </a:r>
            <a:endParaRPr sz="4300">
              <a:latin typeface="Arial"/>
              <a:cs typeface="Arial"/>
            </a:endParaRPr>
          </a:p>
          <a:p>
            <a:pPr algn="ctr" marL="12700" marR="5080">
              <a:lnSpc>
                <a:spcPts val="4900"/>
              </a:lnSpc>
              <a:spcBef>
                <a:spcPts val="1900"/>
              </a:spcBef>
              <a:tabLst>
                <a:tab pos="1438910" algn="l"/>
                <a:tab pos="2350135" algn="l"/>
                <a:tab pos="3716020" algn="l"/>
              </a:tabLst>
            </a:pPr>
            <a:r>
              <a:rPr dirty="0" sz="4300">
                <a:latin typeface="Arial"/>
                <a:cs typeface="Arial"/>
              </a:rPr>
              <a:t>“Nobody</a:t>
            </a:r>
            <a:r>
              <a:rPr dirty="0" sz="4300" spc="-5">
                <a:latin typeface="Arial"/>
                <a:cs typeface="Arial"/>
              </a:rPr>
              <a:t> </a:t>
            </a:r>
            <a:r>
              <a:rPr dirty="0" sz="4300">
                <a:latin typeface="Arial"/>
                <a:cs typeface="Arial"/>
              </a:rPr>
              <a:t>has</a:t>
            </a:r>
            <a:r>
              <a:rPr dirty="0" sz="4300" spc="-5">
                <a:latin typeface="Arial"/>
                <a:cs typeface="Arial"/>
              </a:rPr>
              <a:t> </a:t>
            </a:r>
            <a:r>
              <a:rPr dirty="0" sz="4300">
                <a:latin typeface="Arial"/>
                <a:cs typeface="Arial"/>
              </a:rPr>
              <a:t>a	higher </a:t>
            </a:r>
            <a:r>
              <a:rPr dirty="0" sz="4300" spc="-5">
                <a:latin typeface="Arial"/>
                <a:cs typeface="Arial"/>
              </a:rPr>
              <a:t>priority task than </a:t>
            </a:r>
            <a:r>
              <a:rPr dirty="0" sz="4300" spc="-1185">
                <a:latin typeface="Arial"/>
                <a:cs typeface="Arial"/>
              </a:rPr>
              <a:t> </a:t>
            </a:r>
            <a:r>
              <a:rPr dirty="0" sz="4300" spc="-5">
                <a:latin typeface="Arial"/>
                <a:cs typeface="Arial"/>
              </a:rPr>
              <a:t>fixing	the	</a:t>
            </a:r>
            <a:r>
              <a:rPr dirty="0" sz="4300">
                <a:latin typeface="Arial"/>
                <a:cs typeface="Arial"/>
              </a:rPr>
              <a:t>build”</a:t>
            </a:r>
            <a:endParaRPr sz="43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11856" y="4484204"/>
            <a:ext cx="3981088" cy="3981088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070100" y="139700"/>
            <a:ext cx="8874760" cy="1000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400" spc="-5" b="1">
                <a:latin typeface="Arial"/>
                <a:cs typeface="Arial"/>
              </a:rPr>
              <a:t>Run</a:t>
            </a:r>
            <a:r>
              <a:rPr dirty="0" sz="6400" spc="-25" b="1">
                <a:latin typeface="Arial"/>
                <a:cs typeface="Arial"/>
              </a:rPr>
              <a:t> </a:t>
            </a:r>
            <a:r>
              <a:rPr dirty="0" sz="6400" spc="-5" b="1">
                <a:latin typeface="Arial"/>
                <a:cs typeface="Arial"/>
              </a:rPr>
              <a:t>job</a:t>
            </a:r>
            <a:r>
              <a:rPr dirty="0" sz="6400" spc="-20" b="1">
                <a:latin typeface="Arial"/>
                <a:cs typeface="Arial"/>
              </a:rPr>
              <a:t> </a:t>
            </a:r>
            <a:r>
              <a:rPr dirty="0" sz="6400" spc="-5" b="1">
                <a:latin typeface="Arial"/>
                <a:cs typeface="Arial"/>
              </a:rPr>
              <a:t>with</a:t>
            </a:r>
            <a:r>
              <a:rPr dirty="0" sz="6400" spc="-20" b="1">
                <a:latin typeface="Arial"/>
                <a:cs typeface="Arial"/>
              </a:rPr>
              <a:t> </a:t>
            </a:r>
            <a:r>
              <a:rPr dirty="0" sz="6400" spc="-5" b="1">
                <a:latin typeface="Arial"/>
                <a:cs typeface="Arial"/>
              </a:rPr>
              <a:t>new</a:t>
            </a:r>
            <a:r>
              <a:rPr dirty="0" sz="6400" spc="-20" b="1">
                <a:latin typeface="Arial"/>
                <a:cs typeface="Arial"/>
              </a:rPr>
              <a:t> </a:t>
            </a:r>
            <a:r>
              <a:rPr dirty="0" sz="6400" spc="-5" b="1">
                <a:latin typeface="Arial"/>
                <a:cs typeface="Arial"/>
              </a:rPr>
              <a:t>node</a:t>
            </a:r>
            <a:endParaRPr sz="6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59000" y="1498600"/>
            <a:ext cx="8677910" cy="680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141470" algn="l"/>
                <a:tab pos="5204460" algn="l"/>
              </a:tabLst>
            </a:pPr>
            <a:r>
              <a:rPr dirty="0" sz="4300">
                <a:latin typeface="Arial"/>
                <a:cs typeface="Arial"/>
              </a:rPr>
              <a:t>Choose your</a:t>
            </a:r>
            <a:r>
              <a:rPr dirty="0" sz="4300" spc="-5">
                <a:latin typeface="Arial"/>
                <a:cs typeface="Arial"/>
              </a:rPr>
              <a:t> </a:t>
            </a:r>
            <a:r>
              <a:rPr dirty="0" sz="4300">
                <a:latin typeface="Arial"/>
                <a:cs typeface="Arial"/>
              </a:rPr>
              <a:t>job	and	click</a:t>
            </a:r>
            <a:r>
              <a:rPr dirty="0" sz="4300" spc="-60">
                <a:latin typeface="Arial"/>
                <a:cs typeface="Arial"/>
              </a:rPr>
              <a:t> </a:t>
            </a:r>
            <a:r>
              <a:rPr dirty="0" sz="4300" spc="-5">
                <a:latin typeface="Arial"/>
                <a:cs typeface="Arial"/>
              </a:rPr>
              <a:t>configure</a:t>
            </a:r>
            <a:endParaRPr sz="43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501900" y="2800151"/>
            <a:ext cx="8001000" cy="4584700"/>
            <a:chOff x="2501900" y="2800151"/>
            <a:chExt cx="8001000" cy="458470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01900" y="2800151"/>
              <a:ext cx="8001000" cy="4584699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2544077" y="6195113"/>
              <a:ext cx="1694814" cy="522605"/>
            </a:xfrm>
            <a:custGeom>
              <a:avLst/>
              <a:gdLst/>
              <a:ahLst/>
              <a:cxnLst/>
              <a:rect l="l" t="t" r="r" b="b"/>
              <a:pathLst>
                <a:path w="1694814" h="522604">
                  <a:moveTo>
                    <a:pt x="0" y="0"/>
                  </a:moveTo>
                  <a:lnTo>
                    <a:pt x="1694326" y="0"/>
                  </a:lnTo>
                  <a:lnTo>
                    <a:pt x="1694326" y="522189"/>
                  </a:lnTo>
                  <a:lnTo>
                    <a:pt x="0" y="522189"/>
                  </a:lnTo>
                  <a:lnTo>
                    <a:pt x="0" y="0"/>
                  </a:lnTo>
                  <a:close/>
                </a:path>
              </a:pathLst>
            </a:custGeom>
            <a:ln w="63499">
              <a:solidFill>
                <a:srgbClr val="C8250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8" name="object 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187646" y="2313148"/>
            <a:ext cx="10629900" cy="6018530"/>
            <a:chOff x="1187646" y="2313148"/>
            <a:chExt cx="10629900" cy="601853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87646" y="2313148"/>
              <a:ext cx="10629507" cy="601851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447344" y="6789951"/>
              <a:ext cx="10110470" cy="1047750"/>
            </a:xfrm>
            <a:custGeom>
              <a:avLst/>
              <a:gdLst/>
              <a:ahLst/>
              <a:cxnLst/>
              <a:rect l="l" t="t" r="r" b="b"/>
              <a:pathLst>
                <a:path w="10110470" h="1047750">
                  <a:moveTo>
                    <a:pt x="0" y="0"/>
                  </a:moveTo>
                  <a:lnTo>
                    <a:pt x="10110111" y="0"/>
                  </a:lnTo>
                  <a:lnTo>
                    <a:pt x="10110111" y="1047320"/>
                  </a:lnTo>
                  <a:lnTo>
                    <a:pt x="0" y="1047320"/>
                  </a:lnTo>
                  <a:lnTo>
                    <a:pt x="0" y="0"/>
                  </a:lnTo>
                  <a:close/>
                </a:path>
              </a:pathLst>
            </a:custGeom>
            <a:ln w="63500">
              <a:solidFill>
                <a:srgbClr val="C8250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2070100" y="139700"/>
            <a:ext cx="8874760" cy="1000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400" spc="-5" b="1">
                <a:latin typeface="Arial"/>
                <a:cs typeface="Arial"/>
              </a:rPr>
              <a:t>Run</a:t>
            </a:r>
            <a:r>
              <a:rPr dirty="0" sz="6400" spc="-25" b="1">
                <a:latin typeface="Arial"/>
                <a:cs typeface="Arial"/>
              </a:rPr>
              <a:t> </a:t>
            </a:r>
            <a:r>
              <a:rPr dirty="0" sz="6400" spc="-5" b="1">
                <a:latin typeface="Arial"/>
                <a:cs typeface="Arial"/>
              </a:rPr>
              <a:t>job</a:t>
            </a:r>
            <a:r>
              <a:rPr dirty="0" sz="6400" spc="-20" b="1">
                <a:latin typeface="Arial"/>
                <a:cs typeface="Arial"/>
              </a:rPr>
              <a:t> </a:t>
            </a:r>
            <a:r>
              <a:rPr dirty="0" sz="6400" spc="-5" b="1">
                <a:latin typeface="Arial"/>
                <a:cs typeface="Arial"/>
              </a:rPr>
              <a:t>with</a:t>
            </a:r>
            <a:r>
              <a:rPr dirty="0" sz="6400" spc="-20" b="1">
                <a:latin typeface="Arial"/>
                <a:cs typeface="Arial"/>
              </a:rPr>
              <a:t> </a:t>
            </a:r>
            <a:r>
              <a:rPr dirty="0" sz="6400" spc="-5" b="1">
                <a:latin typeface="Arial"/>
                <a:cs typeface="Arial"/>
              </a:rPr>
              <a:t>new</a:t>
            </a:r>
            <a:r>
              <a:rPr dirty="0" sz="6400" spc="-20" b="1">
                <a:latin typeface="Arial"/>
                <a:cs typeface="Arial"/>
              </a:rPr>
              <a:t> </a:t>
            </a:r>
            <a:r>
              <a:rPr dirty="0" sz="6400" spc="-5" b="1">
                <a:latin typeface="Arial"/>
                <a:cs typeface="Arial"/>
              </a:rPr>
              <a:t>node</a:t>
            </a:r>
            <a:endParaRPr sz="64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8" name="object 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  <p:sp>
        <p:nvSpPr>
          <p:cNvPr id="6" name="object 6"/>
          <p:cNvSpPr txBox="1"/>
          <p:nvPr/>
        </p:nvSpPr>
        <p:spPr>
          <a:xfrm>
            <a:off x="1308100" y="1498600"/>
            <a:ext cx="10378440" cy="680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742439" algn="l"/>
                <a:tab pos="3048000" algn="l"/>
                <a:tab pos="5841365" algn="l"/>
                <a:tab pos="6964045" algn="l"/>
                <a:tab pos="9149715" algn="l"/>
              </a:tabLst>
            </a:pPr>
            <a:r>
              <a:rPr dirty="0" sz="4300">
                <a:latin typeface="Arial"/>
                <a:cs typeface="Arial"/>
              </a:rPr>
              <a:t>De</a:t>
            </a:r>
            <a:r>
              <a:rPr dirty="0" sz="4300" spc="-5">
                <a:latin typeface="Arial"/>
                <a:cs typeface="Arial"/>
              </a:rPr>
              <a:t>f</a:t>
            </a:r>
            <a:r>
              <a:rPr dirty="0" sz="4300">
                <a:latin typeface="Arial"/>
                <a:cs typeface="Arial"/>
              </a:rPr>
              <a:t>ine	label	expression	wi</a:t>
            </a:r>
            <a:r>
              <a:rPr dirty="0" sz="4300" spc="-5">
                <a:latin typeface="Arial"/>
                <a:cs typeface="Arial"/>
              </a:rPr>
              <a:t>t</a:t>
            </a:r>
            <a:r>
              <a:rPr dirty="0" sz="4300">
                <a:latin typeface="Arial"/>
                <a:cs typeface="Arial"/>
              </a:rPr>
              <a:t>h	selec</a:t>
            </a:r>
            <a:r>
              <a:rPr dirty="0" sz="4300" spc="-5">
                <a:latin typeface="Arial"/>
                <a:cs typeface="Arial"/>
              </a:rPr>
              <a:t>t</a:t>
            </a:r>
            <a:r>
              <a:rPr dirty="0" sz="4300">
                <a:latin typeface="Arial"/>
                <a:cs typeface="Arial"/>
              </a:rPr>
              <a:t>ed	node</a:t>
            </a:r>
            <a:endParaRPr sz="43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95600" y="3035300"/>
            <a:ext cx="7207884" cy="1940560"/>
          </a:xfrm>
          <a:prstGeom prst="rect"/>
        </p:spPr>
        <p:txBody>
          <a:bodyPr wrap="square" lIns="0" tIns="60960" rIns="0" bIns="0" rtlCol="0" vert="horz">
            <a:spAutoFit/>
          </a:bodyPr>
          <a:lstStyle/>
          <a:p>
            <a:pPr marL="12700" marR="5080" indent="1054100">
              <a:lnSpc>
                <a:spcPts val="7400"/>
              </a:lnSpc>
              <a:spcBef>
                <a:spcPts val="480"/>
              </a:spcBef>
              <a:tabLst>
                <a:tab pos="3354704" algn="l"/>
                <a:tab pos="4484370" algn="l"/>
                <a:tab pos="5162550" algn="l"/>
              </a:tabLst>
            </a:pPr>
            <a:r>
              <a:rPr dirty="0" spc="-20"/>
              <a:t>Working </a:t>
            </a:r>
            <a:r>
              <a:rPr dirty="0" spc="-5"/>
              <a:t>with </a:t>
            </a:r>
            <a:r>
              <a:rPr dirty="0"/>
              <a:t> P</a:t>
            </a:r>
            <a:r>
              <a:rPr dirty="0" spc="-5"/>
              <a:t>ip</a:t>
            </a:r>
            <a:r>
              <a:rPr dirty="0"/>
              <a:t>e</a:t>
            </a:r>
            <a:r>
              <a:rPr dirty="0" spc="-5"/>
              <a:t>lin</a:t>
            </a:r>
            <a:r>
              <a:rPr dirty="0"/>
              <a:t>e	as	a	C</a:t>
            </a:r>
            <a:r>
              <a:rPr dirty="0" spc="-5"/>
              <a:t>od</a:t>
            </a:r>
            <a:r>
              <a:rPr dirty="0"/>
              <a:t>e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95600" y="139700"/>
            <a:ext cx="7207884" cy="1000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354704" algn="l"/>
                <a:tab pos="4484370" algn="l"/>
                <a:tab pos="5162550" algn="l"/>
              </a:tabLst>
            </a:pPr>
            <a:r>
              <a:rPr dirty="0"/>
              <a:t>P</a:t>
            </a:r>
            <a:r>
              <a:rPr dirty="0" spc="-5"/>
              <a:t>ip</a:t>
            </a:r>
            <a:r>
              <a:rPr dirty="0"/>
              <a:t>e</a:t>
            </a:r>
            <a:r>
              <a:rPr dirty="0" spc="-5"/>
              <a:t>lin</a:t>
            </a:r>
            <a:r>
              <a:rPr dirty="0"/>
              <a:t>e	as	a	C</a:t>
            </a:r>
            <a:r>
              <a:rPr dirty="0" spc="-5"/>
              <a:t>od</a:t>
            </a:r>
            <a:r>
              <a:rPr dirty="0"/>
              <a:t>e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  <p:sp>
        <p:nvSpPr>
          <p:cNvPr id="3" name="object 3"/>
          <p:cNvSpPr txBox="1"/>
          <p:nvPr/>
        </p:nvSpPr>
        <p:spPr>
          <a:xfrm>
            <a:off x="4241800" y="1391919"/>
            <a:ext cx="4852670" cy="15494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15900" marR="5080" indent="-203200">
              <a:lnSpc>
                <a:spcPct val="116300"/>
              </a:lnSpc>
              <a:spcBef>
                <a:spcPts val="95"/>
              </a:spcBef>
              <a:tabLst>
                <a:tab pos="2370455" algn="l"/>
              </a:tabLst>
            </a:pPr>
            <a:r>
              <a:rPr dirty="0" sz="4300" spc="-5">
                <a:latin typeface="Arial"/>
                <a:cs typeface="Arial"/>
              </a:rPr>
              <a:t>Declarative</a:t>
            </a:r>
            <a:r>
              <a:rPr dirty="0" sz="4300" spc="-50">
                <a:latin typeface="Arial"/>
                <a:cs typeface="Arial"/>
              </a:rPr>
              <a:t> </a:t>
            </a:r>
            <a:r>
              <a:rPr dirty="0" sz="4300">
                <a:latin typeface="Arial"/>
                <a:cs typeface="Arial"/>
              </a:rPr>
              <a:t>Pipeline </a:t>
            </a:r>
            <a:r>
              <a:rPr dirty="0" sz="4300" spc="-1180">
                <a:latin typeface="Arial"/>
                <a:cs typeface="Arial"/>
              </a:rPr>
              <a:t> </a:t>
            </a:r>
            <a:r>
              <a:rPr dirty="0" sz="4300" spc="-5">
                <a:latin typeface="Arial"/>
                <a:cs typeface="Arial"/>
              </a:rPr>
              <a:t>Scripted	</a:t>
            </a:r>
            <a:r>
              <a:rPr dirty="0" sz="4300">
                <a:latin typeface="Arial"/>
                <a:cs typeface="Arial"/>
              </a:rPr>
              <a:t>Pipeline</a:t>
            </a:r>
            <a:endParaRPr sz="43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530600" y="8204200"/>
            <a:ext cx="5934710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-5">
                <a:latin typeface="Arial"/>
                <a:cs typeface="Arial"/>
              </a:rPr>
              <a:t>https://jenkins.io/doc/book/pipeline/</a:t>
            </a:r>
            <a:endParaRPr sz="3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5800" y="139700"/>
            <a:ext cx="11632565" cy="1000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446145" algn="l"/>
              </a:tabLst>
            </a:pPr>
            <a:r>
              <a:rPr dirty="0" spc="-5"/>
              <a:t>Create</a:t>
            </a:r>
            <a:r>
              <a:rPr dirty="0" spc="10"/>
              <a:t> </a:t>
            </a:r>
            <a:r>
              <a:rPr dirty="0"/>
              <a:t>a	</a:t>
            </a:r>
            <a:r>
              <a:rPr dirty="0" spc="-5"/>
              <a:t>new</a:t>
            </a:r>
            <a:r>
              <a:rPr dirty="0" spc="-25"/>
              <a:t> </a:t>
            </a:r>
            <a:r>
              <a:rPr dirty="0" spc="-5"/>
              <a:t>job</a:t>
            </a:r>
            <a:r>
              <a:rPr dirty="0" spc="-30"/>
              <a:t> </a:t>
            </a:r>
            <a:r>
              <a:rPr dirty="0" spc="-5"/>
              <a:t>with</a:t>
            </a:r>
            <a:r>
              <a:rPr dirty="0" spc="-30"/>
              <a:t> </a:t>
            </a:r>
            <a:r>
              <a:rPr dirty="0" spc="-5"/>
              <a:t>pipeline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266884" y="1576113"/>
            <a:ext cx="10561955" cy="6844665"/>
            <a:chOff x="1266884" y="1576113"/>
            <a:chExt cx="10561955" cy="684466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15990" y="1576113"/>
              <a:ext cx="10512476" cy="6844657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298634" y="4849915"/>
              <a:ext cx="10407650" cy="1047750"/>
            </a:xfrm>
            <a:custGeom>
              <a:avLst/>
              <a:gdLst/>
              <a:ahLst/>
              <a:cxnLst/>
              <a:rect l="l" t="t" r="r" b="b"/>
              <a:pathLst>
                <a:path w="10407650" h="1047750">
                  <a:moveTo>
                    <a:pt x="0" y="0"/>
                  </a:moveTo>
                  <a:lnTo>
                    <a:pt x="10407530" y="0"/>
                  </a:lnTo>
                  <a:lnTo>
                    <a:pt x="10407530" y="1047320"/>
                  </a:lnTo>
                  <a:lnTo>
                    <a:pt x="0" y="1047320"/>
                  </a:lnTo>
                  <a:lnTo>
                    <a:pt x="0" y="0"/>
                  </a:lnTo>
                  <a:close/>
                </a:path>
              </a:pathLst>
            </a:custGeom>
            <a:ln w="63500">
              <a:solidFill>
                <a:srgbClr val="C8250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844800" y="139700"/>
            <a:ext cx="7327265" cy="1000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242435" algn="l"/>
              </a:tabLst>
            </a:pPr>
            <a:r>
              <a:rPr dirty="0" sz="6400" spc="-30" b="1">
                <a:latin typeface="Arial"/>
                <a:cs typeface="Arial"/>
              </a:rPr>
              <a:t>Write</a:t>
            </a:r>
            <a:r>
              <a:rPr dirty="0" sz="6400" spc="15" b="1">
                <a:latin typeface="Arial"/>
                <a:cs typeface="Arial"/>
              </a:rPr>
              <a:t> </a:t>
            </a:r>
            <a:r>
              <a:rPr dirty="0" sz="6400" spc="-5" b="1">
                <a:latin typeface="Arial"/>
                <a:cs typeface="Arial"/>
              </a:rPr>
              <a:t>your	pipeline</a:t>
            </a:r>
            <a:endParaRPr sz="6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425700" y="1498600"/>
            <a:ext cx="8160384" cy="680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107565" algn="l"/>
              </a:tabLst>
            </a:pPr>
            <a:r>
              <a:rPr dirty="0" sz="4300">
                <a:latin typeface="Arial"/>
                <a:cs typeface="Arial"/>
              </a:rPr>
              <a:t>Pipeline	script</a:t>
            </a:r>
            <a:r>
              <a:rPr dirty="0" sz="4300" spc="-20">
                <a:latin typeface="Arial"/>
                <a:cs typeface="Arial"/>
              </a:rPr>
              <a:t> </a:t>
            </a:r>
            <a:r>
              <a:rPr dirty="0" sz="4300">
                <a:latin typeface="Arial"/>
                <a:cs typeface="Arial"/>
              </a:rPr>
              <a:t>or</a:t>
            </a:r>
            <a:r>
              <a:rPr dirty="0" sz="4300" spc="-15">
                <a:latin typeface="Arial"/>
                <a:cs typeface="Arial"/>
              </a:rPr>
              <a:t> </a:t>
            </a:r>
            <a:r>
              <a:rPr dirty="0" sz="4300" spc="-5">
                <a:latin typeface="Arial"/>
                <a:cs typeface="Arial"/>
              </a:rPr>
              <a:t>from</a:t>
            </a:r>
            <a:r>
              <a:rPr dirty="0" sz="4300" spc="-15">
                <a:latin typeface="Arial"/>
                <a:cs typeface="Arial"/>
              </a:rPr>
              <a:t> </a:t>
            </a:r>
            <a:r>
              <a:rPr dirty="0" sz="4300" spc="-5">
                <a:latin typeface="Arial"/>
                <a:cs typeface="Arial"/>
              </a:rPr>
              <a:t>.Jenkinsfile</a:t>
            </a:r>
            <a:endParaRPr sz="43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6750" y="2580840"/>
            <a:ext cx="11671300" cy="553720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30600" y="139700"/>
            <a:ext cx="5943600" cy="1000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354704" algn="l"/>
              </a:tabLst>
            </a:pPr>
            <a:r>
              <a:rPr dirty="0"/>
              <a:t>P</a:t>
            </a:r>
            <a:r>
              <a:rPr dirty="0" spc="-5"/>
              <a:t>ip</a:t>
            </a:r>
            <a:r>
              <a:rPr dirty="0"/>
              <a:t>e</a:t>
            </a:r>
            <a:r>
              <a:rPr dirty="0" spc="-5"/>
              <a:t>lin</a:t>
            </a:r>
            <a:r>
              <a:rPr dirty="0"/>
              <a:t>e	sy</a:t>
            </a:r>
            <a:r>
              <a:rPr dirty="0" spc="-5"/>
              <a:t>nt</a:t>
            </a:r>
            <a:r>
              <a:rPr dirty="0"/>
              <a:t>ax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0261" y="1483580"/>
            <a:ext cx="11144277" cy="6902723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22700" y="139700"/>
            <a:ext cx="5356225" cy="1000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Build</a:t>
            </a:r>
            <a:r>
              <a:rPr dirty="0" spc="-90"/>
              <a:t> </a:t>
            </a:r>
            <a:r>
              <a:rPr dirty="0"/>
              <a:t>pipeline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64138" y="1666860"/>
            <a:ext cx="9876524" cy="7047032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55800" y="139700"/>
            <a:ext cx="9105265" cy="1000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064885" algn="l"/>
                <a:tab pos="7195184" algn="l"/>
              </a:tabLst>
            </a:pPr>
            <a:r>
              <a:rPr dirty="0"/>
              <a:t>Crea</a:t>
            </a:r>
            <a:r>
              <a:rPr dirty="0" spc="-5"/>
              <a:t>t</a:t>
            </a:r>
            <a:r>
              <a:rPr dirty="0"/>
              <a:t>e </a:t>
            </a:r>
            <a:r>
              <a:rPr dirty="0" spc="-5"/>
              <a:t>pip</a:t>
            </a:r>
            <a:r>
              <a:rPr dirty="0"/>
              <a:t>e</a:t>
            </a:r>
            <a:r>
              <a:rPr dirty="0" spc="-5"/>
              <a:t>lin</a:t>
            </a:r>
            <a:r>
              <a:rPr dirty="0"/>
              <a:t>e	as	c</a:t>
            </a:r>
            <a:r>
              <a:rPr dirty="0" spc="-5"/>
              <a:t>od</a:t>
            </a:r>
            <a:r>
              <a:rPr dirty="0"/>
              <a:t>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90600" y="1905000"/>
            <a:ext cx="11023600" cy="594360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245100" y="139700"/>
            <a:ext cx="2510155" cy="1000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Result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1221" y="2342528"/>
            <a:ext cx="12582356" cy="4079274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8415">
              <a:lnSpc>
                <a:spcPct val="100000"/>
              </a:lnSpc>
              <a:spcBef>
                <a:spcPts val="100"/>
              </a:spcBef>
              <a:tabLst>
                <a:tab pos="3406775" algn="l"/>
              </a:tabLst>
            </a:pPr>
            <a:r>
              <a:rPr dirty="0"/>
              <a:t>Prac</a:t>
            </a:r>
            <a:r>
              <a:rPr dirty="0" spc="-5"/>
              <a:t>ti</a:t>
            </a:r>
            <a:r>
              <a:rPr dirty="0"/>
              <a:t>ce	7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30200" y="1671320"/>
            <a:ext cx="12352020" cy="1498600"/>
          </a:xfrm>
          <a:prstGeom prst="rect">
            <a:avLst/>
          </a:prstGeom>
        </p:spPr>
        <p:txBody>
          <a:bodyPr wrap="square" lIns="0" tIns="93980" rIns="0" bIns="0" rtlCol="0" vert="horz">
            <a:spAutoFit/>
          </a:bodyPr>
          <a:lstStyle/>
          <a:p>
            <a:pPr algn="ctr" marR="7620">
              <a:lnSpc>
                <a:spcPct val="100000"/>
              </a:lnSpc>
              <a:spcBef>
                <a:spcPts val="740"/>
              </a:spcBef>
              <a:tabLst>
                <a:tab pos="1426845" algn="l"/>
                <a:tab pos="2338070" algn="l"/>
              </a:tabLst>
            </a:pPr>
            <a:r>
              <a:rPr dirty="0" sz="4300">
                <a:latin typeface="Arial"/>
                <a:cs typeface="Arial"/>
              </a:rPr>
              <a:t>Keep	</a:t>
            </a:r>
            <a:r>
              <a:rPr dirty="0" sz="4300" spc="-5">
                <a:latin typeface="Arial"/>
                <a:cs typeface="Arial"/>
              </a:rPr>
              <a:t>the	</a:t>
            </a:r>
            <a:r>
              <a:rPr dirty="0" sz="4300">
                <a:latin typeface="Arial"/>
                <a:cs typeface="Arial"/>
              </a:rPr>
              <a:t>build</a:t>
            </a:r>
            <a:r>
              <a:rPr dirty="0" sz="4300" spc="-55">
                <a:latin typeface="Arial"/>
                <a:cs typeface="Arial"/>
              </a:rPr>
              <a:t> </a:t>
            </a:r>
            <a:r>
              <a:rPr dirty="0" sz="4300" b="1">
                <a:latin typeface="Arial"/>
                <a:cs typeface="Arial"/>
              </a:rPr>
              <a:t>fast</a:t>
            </a:r>
            <a:endParaRPr sz="43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640"/>
              </a:spcBef>
              <a:tabLst>
                <a:tab pos="5647055" algn="l"/>
                <a:tab pos="6800215" algn="l"/>
                <a:tab pos="8743315" algn="l"/>
                <a:tab pos="10109200" algn="l"/>
              </a:tabLst>
            </a:pPr>
            <a:r>
              <a:rPr dirty="0" sz="4300" spc="-5">
                <a:latin typeface="Arial"/>
                <a:cs typeface="Arial"/>
              </a:rPr>
              <a:t>Continuous</a:t>
            </a:r>
            <a:r>
              <a:rPr dirty="0" sz="4300" spc="35">
                <a:latin typeface="Arial"/>
                <a:cs typeface="Arial"/>
              </a:rPr>
              <a:t> </a:t>
            </a:r>
            <a:r>
              <a:rPr dirty="0" sz="4300" spc="-5">
                <a:latin typeface="Arial"/>
                <a:cs typeface="Arial"/>
              </a:rPr>
              <a:t>Integration	</a:t>
            </a:r>
            <a:r>
              <a:rPr dirty="0" sz="4300">
                <a:latin typeface="Arial"/>
                <a:cs typeface="Arial"/>
              </a:rPr>
              <a:t>is</a:t>
            </a:r>
            <a:r>
              <a:rPr dirty="0" sz="4300" spc="-5">
                <a:latin typeface="Arial"/>
                <a:cs typeface="Arial"/>
              </a:rPr>
              <a:t> to	</a:t>
            </a:r>
            <a:r>
              <a:rPr dirty="0" sz="4300">
                <a:latin typeface="Arial"/>
                <a:cs typeface="Arial"/>
              </a:rPr>
              <a:t>provide	rapid	</a:t>
            </a:r>
            <a:r>
              <a:rPr dirty="0" sz="4300" spc="-5">
                <a:latin typeface="Arial"/>
                <a:cs typeface="Arial"/>
              </a:rPr>
              <a:t>feedback</a:t>
            </a:r>
            <a:endParaRPr sz="43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97400" y="4134652"/>
            <a:ext cx="3810000" cy="375920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394200" y="139700"/>
            <a:ext cx="4227195" cy="1000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Jenkinsfile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437" y="1585683"/>
            <a:ext cx="12540151" cy="6306234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394200" y="139700"/>
            <a:ext cx="4227195" cy="1000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Jenkinsfile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0942" y="1613891"/>
            <a:ext cx="12022914" cy="7076507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38500" y="3505200"/>
            <a:ext cx="6530340" cy="1000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457960" algn="l"/>
                <a:tab pos="3354704" algn="l"/>
              </a:tabLst>
            </a:pPr>
            <a:r>
              <a:rPr dirty="0" spc="-120"/>
              <a:t>Try	</a:t>
            </a:r>
            <a:r>
              <a:rPr dirty="0" spc="-5"/>
              <a:t>it</a:t>
            </a:r>
            <a:r>
              <a:rPr dirty="0"/>
              <a:t> </a:t>
            </a:r>
            <a:r>
              <a:rPr dirty="0" spc="-5"/>
              <a:t>by	yourself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56000" y="3505200"/>
            <a:ext cx="5895340" cy="1000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Useful</a:t>
            </a:r>
            <a:r>
              <a:rPr dirty="0" spc="-75"/>
              <a:t> </a:t>
            </a:r>
            <a:r>
              <a:rPr dirty="0" spc="-5"/>
              <a:t>plug-ins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56000" y="139700"/>
            <a:ext cx="5895340" cy="1000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Useful</a:t>
            </a:r>
            <a:r>
              <a:rPr dirty="0" spc="-75"/>
              <a:t> </a:t>
            </a:r>
            <a:r>
              <a:rPr dirty="0" spc="-5"/>
              <a:t>plug-ins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  <p:sp>
        <p:nvSpPr>
          <p:cNvPr id="3" name="object 3"/>
          <p:cNvSpPr txBox="1"/>
          <p:nvPr/>
        </p:nvSpPr>
        <p:spPr>
          <a:xfrm>
            <a:off x="1117600" y="1752600"/>
            <a:ext cx="5848350" cy="6090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378585" algn="l"/>
              </a:tabLst>
            </a:pPr>
            <a:r>
              <a:rPr dirty="0" sz="4300">
                <a:latin typeface="Arial"/>
                <a:cs typeface="Arial"/>
              </a:rPr>
              <a:t>Build	Pipeline</a:t>
            </a:r>
            <a:endParaRPr sz="4300">
              <a:latin typeface="Arial"/>
              <a:cs typeface="Arial"/>
            </a:endParaRPr>
          </a:p>
          <a:p>
            <a:pPr marL="25400" marR="5080" indent="12700">
              <a:lnSpc>
                <a:spcPct val="104200"/>
              </a:lnSpc>
              <a:spcBef>
                <a:spcPts val="20"/>
              </a:spcBef>
              <a:tabLst>
                <a:tab pos="1403985" algn="l"/>
              </a:tabLst>
            </a:pPr>
            <a:r>
              <a:rPr dirty="0" sz="4300">
                <a:latin typeface="Arial"/>
                <a:cs typeface="Arial"/>
              </a:rPr>
              <a:t>Build	</a:t>
            </a:r>
            <a:r>
              <a:rPr dirty="0" sz="4300" spc="-5">
                <a:latin typeface="Arial"/>
                <a:cs typeface="Arial"/>
              </a:rPr>
              <a:t>Monitor </a:t>
            </a:r>
            <a:r>
              <a:rPr dirty="0" sz="4300" spc="-20">
                <a:latin typeface="Arial"/>
                <a:cs typeface="Arial"/>
              </a:rPr>
              <a:t>View </a:t>
            </a:r>
            <a:r>
              <a:rPr dirty="0" sz="4300" spc="-15">
                <a:latin typeface="Arial"/>
                <a:cs typeface="Arial"/>
              </a:rPr>
              <a:t> </a:t>
            </a:r>
            <a:r>
              <a:rPr dirty="0" sz="4300" spc="-5">
                <a:latin typeface="Arial"/>
                <a:cs typeface="Arial"/>
              </a:rPr>
              <a:t>Cobertura </a:t>
            </a:r>
            <a:r>
              <a:rPr dirty="0" sz="4300">
                <a:latin typeface="Arial"/>
                <a:cs typeface="Arial"/>
              </a:rPr>
              <a:t>Report </a:t>
            </a:r>
            <a:r>
              <a:rPr dirty="0" sz="4300" spc="5">
                <a:latin typeface="Arial"/>
                <a:cs typeface="Arial"/>
              </a:rPr>
              <a:t> </a:t>
            </a:r>
            <a:r>
              <a:rPr dirty="0" sz="4300">
                <a:latin typeface="Arial"/>
                <a:cs typeface="Arial"/>
              </a:rPr>
              <a:t>Jacoco Report </a:t>
            </a:r>
            <a:r>
              <a:rPr dirty="0" sz="4300" spc="5">
                <a:latin typeface="Arial"/>
                <a:cs typeface="Arial"/>
              </a:rPr>
              <a:t> </a:t>
            </a:r>
            <a:r>
              <a:rPr dirty="0" sz="4300" spc="-5">
                <a:latin typeface="Arial"/>
                <a:cs typeface="Arial"/>
              </a:rPr>
              <a:t>Robotframework </a:t>
            </a:r>
            <a:r>
              <a:rPr dirty="0" sz="4300">
                <a:latin typeface="Arial"/>
                <a:cs typeface="Arial"/>
              </a:rPr>
              <a:t>Report </a:t>
            </a:r>
            <a:r>
              <a:rPr dirty="0" sz="4300" spc="-1180">
                <a:latin typeface="Arial"/>
                <a:cs typeface="Arial"/>
              </a:rPr>
              <a:t> </a:t>
            </a:r>
            <a:r>
              <a:rPr dirty="0" sz="4300">
                <a:latin typeface="Arial"/>
                <a:cs typeface="Arial"/>
              </a:rPr>
              <a:t>Sound</a:t>
            </a:r>
            <a:endParaRPr sz="4300">
              <a:latin typeface="Arial"/>
              <a:cs typeface="Arial"/>
            </a:endParaRPr>
          </a:p>
          <a:p>
            <a:pPr marL="38100" marR="822960" indent="-12700">
              <a:lnSpc>
                <a:spcPct val="98800"/>
              </a:lnSpc>
              <a:spcBef>
                <a:spcPts val="405"/>
              </a:spcBef>
              <a:tabLst>
                <a:tab pos="1282700" algn="l"/>
                <a:tab pos="1694814" algn="l"/>
                <a:tab pos="2982595" algn="l"/>
              </a:tabLst>
            </a:pPr>
            <a:r>
              <a:rPr dirty="0" sz="4300" spc="-5">
                <a:latin typeface="Arial"/>
                <a:cs typeface="Arial"/>
              </a:rPr>
              <a:t>Green	</a:t>
            </a:r>
            <a:r>
              <a:rPr dirty="0" sz="4300">
                <a:latin typeface="Arial"/>
                <a:cs typeface="Arial"/>
              </a:rPr>
              <a:t>Ball </a:t>
            </a:r>
            <a:r>
              <a:rPr dirty="0" sz="4300" spc="5">
                <a:latin typeface="Arial"/>
                <a:cs typeface="Arial"/>
              </a:rPr>
              <a:t> </a:t>
            </a:r>
            <a:r>
              <a:rPr dirty="0" sz="4300">
                <a:latin typeface="Arial"/>
                <a:cs typeface="Arial"/>
              </a:rPr>
              <a:t>Sonar</a:t>
            </a:r>
            <a:r>
              <a:rPr dirty="0" sz="4300" spc="-5">
                <a:latin typeface="Arial"/>
                <a:cs typeface="Arial"/>
              </a:rPr>
              <a:t>Q</a:t>
            </a:r>
            <a:r>
              <a:rPr dirty="0" sz="4300">
                <a:latin typeface="Arial"/>
                <a:cs typeface="Arial"/>
              </a:rPr>
              <a:t>ube	Scanner  Blue	</a:t>
            </a:r>
            <a:r>
              <a:rPr dirty="0" sz="4300" spc="-5">
                <a:latin typeface="Arial"/>
                <a:cs typeface="Arial"/>
              </a:rPr>
              <a:t>Ocean</a:t>
            </a:r>
            <a:endParaRPr sz="43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57400" y="3505200"/>
            <a:ext cx="8881745" cy="1000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265170" algn="l"/>
              </a:tabLst>
            </a:pPr>
            <a:r>
              <a:rPr dirty="0" spc="-5"/>
              <a:t>Jenkins	</a:t>
            </a:r>
            <a:r>
              <a:rPr dirty="0"/>
              <a:t>Best</a:t>
            </a:r>
            <a:r>
              <a:rPr dirty="0" spc="-70"/>
              <a:t> </a:t>
            </a:r>
            <a:r>
              <a:rPr dirty="0" spc="-5"/>
              <a:t>Practices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  <p:sp>
        <p:nvSpPr>
          <p:cNvPr id="3" name="object 3"/>
          <p:cNvSpPr txBox="1"/>
          <p:nvPr/>
        </p:nvSpPr>
        <p:spPr>
          <a:xfrm>
            <a:off x="774700" y="8229600"/>
            <a:ext cx="11742420" cy="528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300" spc="-5">
                <a:latin typeface="Arial"/>
                <a:cs typeface="Arial"/>
              </a:rPr>
              <a:t>https://wiki.jenkins.io/display/JENKINS/Jenkins+Best+Practices</a:t>
            </a:r>
            <a:endParaRPr sz="33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57400" y="139700"/>
            <a:ext cx="8881745" cy="1000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265170" algn="l"/>
              </a:tabLst>
            </a:pPr>
            <a:r>
              <a:rPr dirty="0" spc="-5"/>
              <a:t>Jenkins	</a:t>
            </a:r>
            <a:r>
              <a:rPr dirty="0"/>
              <a:t>Best</a:t>
            </a:r>
            <a:r>
              <a:rPr dirty="0" spc="-70"/>
              <a:t> </a:t>
            </a:r>
            <a:r>
              <a:rPr dirty="0" spc="-5"/>
              <a:t>Practices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  <p:sp>
        <p:nvSpPr>
          <p:cNvPr id="3" name="object 3"/>
          <p:cNvSpPr txBox="1"/>
          <p:nvPr/>
        </p:nvSpPr>
        <p:spPr>
          <a:xfrm>
            <a:off x="1117600" y="1752600"/>
            <a:ext cx="10675620" cy="27508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300">
                <a:latin typeface="Arial"/>
                <a:cs typeface="Arial"/>
              </a:rPr>
              <a:t>Always</a:t>
            </a:r>
            <a:r>
              <a:rPr dirty="0" sz="4300" spc="-40">
                <a:latin typeface="Arial"/>
                <a:cs typeface="Arial"/>
              </a:rPr>
              <a:t> </a:t>
            </a:r>
            <a:r>
              <a:rPr dirty="0" sz="4300">
                <a:latin typeface="Arial"/>
                <a:cs typeface="Arial"/>
              </a:rPr>
              <a:t>secure</a:t>
            </a:r>
            <a:r>
              <a:rPr dirty="0" sz="4300" spc="-30">
                <a:latin typeface="Arial"/>
                <a:cs typeface="Arial"/>
              </a:rPr>
              <a:t> </a:t>
            </a:r>
            <a:r>
              <a:rPr dirty="0" sz="4300">
                <a:latin typeface="Arial"/>
                <a:cs typeface="Arial"/>
              </a:rPr>
              <a:t>Jenkins</a:t>
            </a:r>
            <a:endParaRPr sz="4300">
              <a:latin typeface="Arial"/>
              <a:cs typeface="Arial"/>
            </a:endParaRPr>
          </a:p>
          <a:p>
            <a:pPr marL="25400" marR="642620" indent="12700">
              <a:lnSpc>
                <a:spcPts val="5400"/>
              </a:lnSpc>
              <a:spcBef>
                <a:spcPts val="219"/>
              </a:spcBef>
              <a:tabLst>
                <a:tab pos="645160" algn="l"/>
                <a:tab pos="1998345" algn="l"/>
                <a:tab pos="6685280" algn="l"/>
                <a:tab pos="7444740" algn="l"/>
                <a:tab pos="8355330" algn="l"/>
              </a:tabLst>
            </a:pPr>
            <a:r>
              <a:rPr dirty="0" sz="4300" spc="-5">
                <a:latin typeface="Arial"/>
                <a:cs typeface="Arial"/>
              </a:rPr>
              <a:t>I</a:t>
            </a:r>
            <a:r>
              <a:rPr dirty="0" sz="4300">
                <a:latin typeface="Arial"/>
                <a:cs typeface="Arial"/>
              </a:rPr>
              <a:t>n	large	</a:t>
            </a:r>
            <a:r>
              <a:rPr dirty="0" sz="4300" spc="-1100">
                <a:latin typeface="Arial"/>
                <a:cs typeface="Arial"/>
              </a:rPr>
              <a:t> </a:t>
            </a:r>
            <a:r>
              <a:rPr dirty="0" sz="4300">
                <a:latin typeface="Arial"/>
                <a:cs typeface="Arial"/>
              </a:rPr>
              <a:t>sys</a:t>
            </a:r>
            <a:r>
              <a:rPr dirty="0" sz="4300" spc="-5">
                <a:latin typeface="Arial"/>
                <a:cs typeface="Arial"/>
              </a:rPr>
              <a:t>t</a:t>
            </a:r>
            <a:r>
              <a:rPr dirty="0" sz="4300">
                <a:latin typeface="Arial"/>
                <a:cs typeface="Arial"/>
              </a:rPr>
              <a:t>em,</a:t>
            </a:r>
            <a:r>
              <a:rPr dirty="0" sz="4300" spc="-5">
                <a:latin typeface="Arial"/>
                <a:cs typeface="Arial"/>
              </a:rPr>
              <a:t> </a:t>
            </a:r>
            <a:r>
              <a:rPr dirty="0" sz="4300">
                <a:latin typeface="Arial"/>
                <a:cs typeface="Arial"/>
              </a:rPr>
              <a:t>don’t</a:t>
            </a:r>
            <a:r>
              <a:rPr dirty="0" sz="4300" spc="-5">
                <a:latin typeface="Arial"/>
                <a:cs typeface="Arial"/>
              </a:rPr>
              <a:t> </a:t>
            </a:r>
            <a:r>
              <a:rPr dirty="0" sz="4300">
                <a:latin typeface="Arial"/>
                <a:cs typeface="Arial"/>
              </a:rPr>
              <a:t>build	on	</a:t>
            </a:r>
            <a:r>
              <a:rPr dirty="0" sz="4300" spc="-5">
                <a:latin typeface="Arial"/>
                <a:cs typeface="Arial"/>
              </a:rPr>
              <a:t>t</a:t>
            </a:r>
            <a:r>
              <a:rPr dirty="0" sz="4300">
                <a:latin typeface="Arial"/>
                <a:cs typeface="Arial"/>
              </a:rPr>
              <a:t>he	mas</a:t>
            </a:r>
            <a:r>
              <a:rPr dirty="0" sz="4300" spc="-5">
                <a:latin typeface="Arial"/>
                <a:cs typeface="Arial"/>
              </a:rPr>
              <a:t>t</a:t>
            </a:r>
            <a:r>
              <a:rPr dirty="0" sz="4300">
                <a:latin typeface="Arial"/>
                <a:cs typeface="Arial"/>
              </a:rPr>
              <a:t>er  </a:t>
            </a:r>
            <a:r>
              <a:rPr dirty="0" sz="4300">
                <a:latin typeface="Arial"/>
                <a:cs typeface="Arial"/>
              </a:rPr>
              <a:t>Backup	</a:t>
            </a:r>
            <a:r>
              <a:rPr dirty="0" sz="4300" spc="-5">
                <a:latin typeface="Arial"/>
                <a:cs typeface="Arial"/>
              </a:rPr>
              <a:t>JENKINS_HOME</a:t>
            </a:r>
            <a:r>
              <a:rPr dirty="0" sz="4300" spc="-10">
                <a:latin typeface="Arial"/>
                <a:cs typeface="Arial"/>
              </a:rPr>
              <a:t> </a:t>
            </a:r>
            <a:r>
              <a:rPr dirty="0" sz="4300">
                <a:latin typeface="Arial"/>
                <a:cs typeface="Arial"/>
              </a:rPr>
              <a:t>regularly</a:t>
            </a:r>
            <a:endParaRPr sz="4300">
              <a:latin typeface="Arial"/>
              <a:cs typeface="Arial"/>
            </a:endParaRPr>
          </a:p>
          <a:p>
            <a:pPr marL="38100">
              <a:lnSpc>
                <a:spcPct val="100000"/>
              </a:lnSpc>
              <a:spcBef>
                <a:spcPts val="120"/>
              </a:spcBef>
              <a:tabLst>
                <a:tab pos="5258435" algn="l"/>
                <a:tab pos="6169660" algn="l"/>
                <a:tab pos="7505700" algn="l"/>
              </a:tabLst>
            </a:pPr>
            <a:r>
              <a:rPr dirty="0" sz="4300">
                <a:latin typeface="Arial"/>
                <a:cs typeface="Arial"/>
              </a:rPr>
              <a:t>Limit</a:t>
            </a:r>
            <a:r>
              <a:rPr dirty="0" sz="4300" spc="-5">
                <a:latin typeface="Arial"/>
                <a:cs typeface="Arial"/>
              </a:rPr>
              <a:t> </a:t>
            </a:r>
            <a:r>
              <a:rPr dirty="0" sz="4300">
                <a:latin typeface="Arial"/>
                <a:cs typeface="Arial"/>
              </a:rPr>
              <a:t>project</a:t>
            </a:r>
            <a:r>
              <a:rPr dirty="0" sz="4300" spc="-5">
                <a:latin typeface="Arial"/>
                <a:cs typeface="Arial"/>
              </a:rPr>
              <a:t> </a:t>
            </a:r>
            <a:r>
              <a:rPr dirty="0" sz="4300">
                <a:latin typeface="Arial"/>
                <a:cs typeface="Arial"/>
              </a:rPr>
              <a:t>name </a:t>
            </a:r>
            <a:r>
              <a:rPr dirty="0" sz="4300" spc="-5">
                <a:latin typeface="Arial"/>
                <a:cs typeface="Arial"/>
              </a:rPr>
              <a:t>to	the	</a:t>
            </a:r>
            <a:r>
              <a:rPr dirty="0" sz="4300">
                <a:latin typeface="Arial"/>
                <a:cs typeface="Arial"/>
              </a:rPr>
              <a:t>sane	</a:t>
            </a:r>
            <a:r>
              <a:rPr dirty="0" sz="4300" spc="-5">
                <a:latin typeface="Arial"/>
                <a:cs typeface="Arial"/>
              </a:rPr>
              <a:t>character</a:t>
            </a:r>
            <a:r>
              <a:rPr dirty="0" sz="4300" spc="-60">
                <a:latin typeface="Arial"/>
                <a:cs typeface="Arial"/>
              </a:rPr>
              <a:t> </a:t>
            </a:r>
            <a:r>
              <a:rPr dirty="0" sz="4300">
                <a:latin typeface="Arial"/>
                <a:cs typeface="Arial"/>
              </a:rPr>
              <a:t>set</a:t>
            </a:r>
            <a:endParaRPr sz="43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17600" y="8140700"/>
            <a:ext cx="10781030" cy="4978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100" spc="-5">
                <a:latin typeface="Arial"/>
                <a:cs typeface="Arial"/>
              </a:rPr>
              <a:t>https://wiki.jenkins.io/display/JENKINS/Administering+Jenkins</a:t>
            </a:r>
            <a:endParaRPr sz="3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57400" y="139700"/>
            <a:ext cx="8881745" cy="1000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265170" algn="l"/>
              </a:tabLst>
            </a:pPr>
            <a:r>
              <a:rPr dirty="0" spc="-5"/>
              <a:t>Jenkins	</a:t>
            </a:r>
            <a:r>
              <a:rPr dirty="0"/>
              <a:t>Best</a:t>
            </a:r>
            <a:r>
              <a:rPr dirty="0" spc="-70"/>
              <a:t> </a:t>
            </a:r>
            <a:r>
              <a:rPr dirty="0" spc="-5"/>
              <a:t>Practices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  <p:sp>
        <p:nvSpPr>
          <p:cNvPr id="3" name="object 3"/>
          <p:cNvSpPr txBox="1"/>
          <p:nvPr/>
        </p:nvSpPr>
        <p:spPr>
          <a:xfrm>
            <a:off x="1155700" y="1671320"/>
            <a:ext cx="10420985" cy="3479800"/>
          </a:xfrm>
          <a:prstGeom prst="rect">
            <a:avLst/>
          </a:prstGeom>
        </p:spPr>
        <p:txBody>
          <a:bodyPr wrap="square" lIns="0" tIns="37465" rIns="0" bIns="0" rtlCol="0" vert="horz">
            <a:spAutoFit/>
          </a:bodyPr>
          <a:lstStyle/>
          <a:p>
            <a:pPr marL="12700" marR="5080" indent="12700">
              <a:lnSpc>
                <a:spcPct val="104700"/>
              </a:lnSpc>
              <a:spcBef>
                <a:spcPts val="295"/>
              </a:spcBef>
              <a:tabLst>
                <a:tab pos="1043940" algn="l"/>
                <a:tab pos="1864360" algn="l"/>
                <a:tab pos="3515995" algn="l"/>
                <a:tab pos="3928745" algn="l"/>
                <a:tab pos="5285105" algn="l"/>
                <a:tab pos="5610225" algn="l"/>
                <a:tab pos="6217920" algn="l"/>
                <a:tab pos="7267575" algn="l"/>
                <a:tab pos="8147684" algn="l"/>
                <a:tab pos="8525510" algn="l"/>
                <a:tab pos="9180830" algn="l"/>
              </a:tabLst>
            </a:pPr>
            <a:r>
              <a:rPr dirty="0" sz="4300">
                <a:latin typeface="Arial"/>
                <a:cs typeface="Arial"/>
              </a:rPr>
              <a:t>Always</a:t>
            </a:r>
            <a:r>
              <a:rPr dirty="0" sz="4300" spc="5">
                <a:latin typeface="Arial"/>
                <a:cs typeface="Arial"/>
              </a:rPr>
              <a:t> </a:t>
            </a:r>
            <a:r>
              <a:rPr dirty="0" sz="4300" spc="-5">
                <a:latin typeface="Arial"/>
                <a:cs typeface="Arial"/>
              </a:rPr>
              <a:t>config	</a:t>
            </a:r>
            <a:r>
              <a:rPr dirty="0" sz="4300">
                <a:latin typeface="Arial"/>
                <a:cs typeface="Arial"/>
              </a:rPr>
              <a:t>your</a:t>
            </a:r>
            <a:r>
              <a:rPr dirty="0" sz="4300" spc="-5">
                <a:latin typeface="Arial"/>
                <a:cs typeface="Arial"/>
              </a:rPr>
              <a:t> </a:t>
            </a:r>
            <a:r>
              <a:rPr dirty="0" sz="4300">
                <a:latin typeface="Arial"/>
                <a:cs typeface="Arial"/>
              </a:rPr>
              <a:t>job	</a:t>
            </a:r>
            <a:r>
              <a:rPr dirty="0" sz="4300" spc="-5">
                <a:latin typeface="Arial"/>
                <a:cs typeface="Arial"/>
              </a:rPr>
              <a:t>to	generate	</a:t>
            </a:r>
            <a:r>
              <a:rPr dirty="0" sz="4300">
                <a:latin typeface="Arial"/>
                <a:cs typeface="Arial"/>
              </a:rPr>
              <a:t>report </a:t>
            </a:r>
            <a:r>
              <a:rPr dirty="0" sz="4300" spc="5">
                <a:latin typeface="Arial"/>
                <a:cs typeface="Arial"/>
              </a:rPr>
              <a:t> </a:t>
            </a:r>
            <a:r>
              <a:rPr dirty="0" sz="4300">
                <a:latin typeface="Arial"/>
                <a:cs typeface="Arial"/>
              </a:rPr>
              <a:t>Archive unused	jobs</a:t>
            </a:r>
            <a:r>
              <a:rPr dirty="0" sz="4300" spc="-5">
                <a:latin typeface="Arial"/>
                <a:cs typeface="Arial"/>
              </a:rPr>
              <a:t> </a:t>
            </a:r>
            <a:r>
              <a:rPr dirty="0" sz="4300">
                <a:latin typeface="Arial"/>
                <a:cs typeface="Arial"/>
              </a:rPr>
              <a:t>be</a:t>
            </a:r>
            <a:r>
              <a:rPr dirty="0" sz="4300" spc="-5">
                <a:latin typeface="Arial"/>
                <a:cs typeface="Arial"/>
              </a:rPr>
              <a:t>f</a:t>
            </a:r>
            <a:r>
              <a:rPr dirty="0" sz="4300">
                <a:latin typeface="Arial"/>
                <a:cs typeface="Arial"/>
              </a:rPr>
              <a:t>ore removing	</a:t>
            </a:r>
            <a:r>
              <a:rPr dirty="0" sz="4300" spc="-5">
                <a:latin typeface="Arial"/>
                <a:cs typeface="Arial"/>
              </a:rPr>
              <a:t>t</a:t>
            </a:r>
            <a:r>
              <a:rPr dirty="0" sz="4300">
                <a:latin typeface="Arial"/>
                <a:cs typeface="Arial"/>
              </a:rPr>
              <a:t>hem  </a:t>
            </a:r>
            <a:r>
              <a:rPr dirty="0" sz="4300" spc="-5">
                <a:latin typeface="Arial"/>
                <a:cs typeface="Arial"/>
              </a:rPr>
              <a:t>Setting	</a:t>
            </a:r>
            <a:r>
              <a:rPr dirty="0" sz="4300" spc="-10">
                <a:latin typeface="Arial"/>
                <a:cs typeface="Arial"/>
              </a:rPr>
              <a:t>difference</a:t>
            </a:r>
            <a:r>
              <a:rPr dirty="0" sz="4300" spc="5">
                <a:latin typeface="Arial"/>
                <a:cs typeface="Arial"/>
              </a:rPr>
              <a:t> </a:t>
            </a:r>
            <a:r>
              <a:rPr dirty="0" sz="4300">
                <a:latin typeface="Arial"/>
                <a:cs typeface="Arial"/>
              </a:rPr>
              <a:t>job	</a:t>
            </a:r>
            <a:r>
              <a:rPr dirty="0" sz="4300" spc="-5">
                <a:latin typeface="Arial"/>
                <a:cs typeface="Arial"/>
              </a:rPr>
              <a:t>for </a:t>
            </a:r>
            <a:r>
              <a:rPr dirty="0" sz="4300">
                <a:latin typeface="Arial"/>
                <a:cs typeface="Arial"/>
              </a:rPr>
              <a:t>each branch </a:t>
            </a:r>
            <a:r>
              <a:rPr dirty="0" sz="4300" spc="5">
                <a:latin typeface="Arial"/>
                <a:cs typeface="Arial"/>
              </a:rPr>
              <a:t> </a:t>
            </a:r>
            <a:r>
              <a:rPr dirty="0" sz="4300">
                <a:latin typeface="Arial"/>
                <a:cs typeface="Arial"/>
              </a:rPr>
              <a:t>Prevent</a:t>
            </a:r>
            <a:r>
              <a:rPr dirty="0" sz="4300" spc="-5">
                <a:latin typeface="Arial"/>
                <a:cs typeface="Arial"/>
              </a:rPr>
              <a:t> </a:t>
            </a:r>
            <a:r>
              <a:rPr dirty="0" sz="4300">
                <a:latin typeface="Arial"/>
                <a:cs typeface="Arial"/>
              </a:rPr>
              <a:t>resource collisions</a:t>
            </a:r>
            <a:r>
              <a:rPr dirty="0" sz="4300" spc="-5">
                <a:latin typeface="Arial"/>
                <a:cs typeface="Arial"/>
              </a:rPr>
              <a:t> </a:t>
            </a:r>
            <a:r>
              <a:rPr dirty="0" sz="4300">
                <a:latin typeface="Arial"/>
                <a:cs typeface="Arial"/>
              </a:rPr>
              <a:t>in	job	(parallel) </a:t>
            </a:r>
            <a:r>
              <a:rPr dirty="0" sz="4300" spc="-1180">
                <a:latin typeface="Arial"/>
                <a:cs typeface="Arial"/>
              </a:rPr>
              <a:t> </a:t>
            </a:r>
            <a:r>
              <a:rPr dirty="0" sz="4300" spc="-5">
                <a:latin typeface="Arial"/>
                <a:cs typeface="Arial"/>
              </a:rPr>
              <a:t>Fail	fast</a:t>
            </a:r>
            <a:endParaRPr sz="43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76700" y="3505200"/>
            <a:ext cx="4859655" cy="1000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Recap</a:t>
            </a:r>
            <a:r>
              <a:rPr dirty="0" spc="-45"/>
              <a:t> </a:t>
            </a:r>
            <a:r>
              <a:rPr dirty="0" spc="-5"/>
              <a:t>Day</a:t>
            </a:r>
            <a:r>
              <a:rPr dirty="0" spc="-45"/>
              <a:t> </a:t>
            </a:r>
            <a:r>
              <a:rPr dirty="0"/>
              <a:t>1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14800" y="139700"/>
            <a:ext cx="4770755" cy="1000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Recap</a:t>
            </a:r>
            <a:r>
              <a:rPr dirty="0" spc="-50"/>
              <a:t> </a:t>
            </a:r>
            <a:r>
              <a:rPr dirty="0"/>
              <a:t>day</a:t>
            </a:r>
            <a:r>
              <a:rPr dirty="0" spc="-40"/>
              <a:t> </a:t>
            </a:r>
            <a:r>
              <a:rPr dirty="0"/>
              <a:t>1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  <p:sp>
        <p:nvSpPr>
          <p:cNvPr id="3" name="object 3"/>
          <p:cNvSpPr txBox="1"/>
          <p:nvPr/>
        </p:nvSpPr>
        <p:spPr>
          <a:xfrm>
            <a:off x="1117600" y="1752600"/>
            <a:ext cx="8956040" cy="27508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772920" algn="l"/>
                <a:tab pos="2713355" algn="l"/>
              </a:tabLst>
            </a:pPr>
            <a:r>
              <a:rPr dirty="0" sz="4300">
                <a:latin typeface="Arial"/>
                <a:cs typeface="Arial"/>
              </a:rPr>
              <a:t>CI</a:t>
            </a:r>
            <a:r>
              <a:rPr dirty="0" sz="4300" spc="-5">
                <a:latin typeface="Arial"/>
                <a:cs typeface="Arial"/>
              </a:rPr>
              <a:t> </a:t>
            </a:r>
            <a:r>
              <a:rPr dirty="0" sz="4300">
                <a:latin typeface="Arial"/>
                <a:cs typeface="Arial"/>
              </a:rPr>
              <a:t>and	CD	</a:t>
            </a:r>
            <a:r>
              <a:rPr dirty="0" sz="4300" spc="-5">
                <a:latin typeface="Arial"/>
                <a:cs typeface="Arial"/>
              </a:rPr>
              <a:t>concepts</a:t>
            </a:r>
            <a:endParaRPr sz="4300">
              <a:latin typeface="Arial"/>
              <a:cs typeface="Arial"/>
            </a:endParaRPr>
          </a:p>
          <a:p>
            <a:pPr marL="25400" marR="2504440" indent="12700">
              <a:lnSpc>
                <a:spcPts val="5400"/>
              </a:lnSpc>
              <a:spcBef>
                <a:spcPts val="219"/>
              </a:spcBef>
              <a:tabLst>
                <a:tab pos="1603375" algn="l"/>
                <a:tab pos="2666365" algn="l"/>
                <a:tab pos="4257040" algn="l"/>
              </a:tabLst>
            </a:pPr>
            <a:r>
              <a:rPr dirty="0" sz="4300">
                <a:latin typeface="Arial"/>
                <a:cs typeface="Arial"/>
              </a:rPr>
              <a:t>CI</a:t>
            </a:r>
            <a:r>
              <a:rPr dirty="0" sz="4300" spc="-5">
                <a:latin typeface="Arial"/>
                <a:cs typeface="Arial"/>
              </a:rPr>
              <a:t> </a:t>
            </a:r>
            <a:r>
              <a:rPr dirty="0" sz="4300">
                <a:latin typeface="Arial"/>
                <a:cs typeface="Arial"/>
              </a:rPr>
              <a:t>principles</a:t>
            </a:r>
            <a:r>
              <a:rPr dirty="0" sz="4300" spc="-5">
                <a:latin typeface="Arial"/>
                <a:cs typeface="Arial"/>
              </a:rPr>
              <a:t> </a:t>
            </a:r>
            <a:r>
              <a:rPr dirty="0" sz="4300">
                <a:latin typeface="Arial"/>
                <a:cs typeface="Arial"/>
              </a:rPr>
              <a:t>and	prac</a:t>
            </a:r>
            <a:r>
              <a:rPr dirty="0" sz="4300" spc="-5">
                <a:latin typeface="Arial"/>
                <a:cs typeface="Arial"/>
              </a:rPr>
              <a:t>t</a:t>
            </a:r>
            <a:r>
              <a:rPr dirty="0" sz="4300">
                <a:latin typeface="Arial"/>
                <a:cs typeface="Arial"/>
              </a:rPr>
              <a:t>ices  </a:t>
            </a:r>
            <a:r>
              <a:rPr dirty="0" sz="4300" spc="-5">
                <a:latin typeface="Arial"/>
                <a:cs typeface="Arial"/>
              </a:rPr>
              <a:t>Install	</a:t>
            </a:r>
            <a:r>
              <a:rPr dirty="0" sz="4300">
                <a:latin typeface="Arial"/>
                <a:cs typeface="Arial"/>
              </a:rPr>
              <a:t>and	</a:t>
            </a:r>
            <a:r>
              <a:rPr dirty="0" sz="4300" spc="-5">
                <a:latin typeface="Arial"/>
                <a:cs typeface="Arial"/>
              </a:rPr>
              <a:t>config	</a:t>
            </a:r>
            <a:r>
              <a:rPr dirty="0" sz="4300">
                <a:latin typeface="Arial"/>
                <a:cs typeface="Arial"/>
              </a:rPr>
              <a:t>Jenkins</a:t>
            </a:r>
            <a:endParaRPr sz="4300">
              <a:latin typeface="Arial"/>
              <a:cs typeface="Arial"/>
            </a:endParaRPr>
          </a:p>
          <a:p>
            <a:pPr marL="38100">
              <a:lnSpc>
                <a:spcPct val="100000"/>
              </a:lnSpc>
              <a:spcBef>
                <a:spcPts val="120"/>
              </a:spcBef>
              <a:tabLst>
                <a:tab pos="2637790" algn="l"/>
                <a:tab pos="3761104" algn="l"/>
                <a:tab pos="6330950" algn="l"/>
              </a:tabLst>
            </a:pPr>
            <a:r>
              <a:rPr dirty="0" sz="4300" spc="-10">
                <a:latin typeface="Arial"/>
                <a:cs typeface="Arial"/>
              </a:rPr>
              <a:t>Workshop	</a:t>
            </a:r>
            <a:r>
              <a:rPr dirty="0" sz="4300" spc="-5">
                <a:latin typeface="Arial"/>
                <a:cs typeface="Arial"/>
              </a:rPr>
              <a:t>with	</a:t>
            </a:r>
            <a:r>
              <a:rPr dirty="0" sz="4300">
                <a:latin typeface="Arial"/>
                <a:cs typeface="Arial"/>
              </a:rPr>
              <a:t>Java</a:t>
            </a:r>
            <a:r>
              <a:rPr dirty="0" sz="4300" spc="5">
                <a:latin typeface="Arial"/>
                <a:cs typeface="Arial"/>
              </a:rPr>
              <a:t> </a:t>
            </a:r>
            <a:r>
              <a:rPr dirty="0" sz="4300" spc="-30">
                <a:latin typeface="Arial"/>
                <a:cs typeface="Arial"/>
              </a:rPr>
              <a:t>Web	</a:t>
            </a:r>
            <a:r>
              <a:rPr dirty="0" sz="4300" spc="-5">
                <a:latin typeface="Arial"/>
                <a:cs typeface="Arial"/>
              </a:rPr>
              <a:t>application</a:t>
            </a:r>
            <a:endParaRPr sz="43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572000" y="139700"/>
            <a:ext cx="3866515" cy="1000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401060" algn="l"/>
              </a:tabLst>
            </a:pPr>
            <a:r>
              <a:rPr dirty="0" sz="6400" b="1">
                <a:latin typeface="Arial"/>
                <a:cs typeface="Arial"/>
              </a:rPr>
              <a:t>Prac</a:t>
            </a:r>
            <a:r>
              <a:rPr dirty="0" sz="6400" spc="-5" b="1">
                <a:latin typeface="Arial"/>
                <a:cs typeface="Arial"/>
              </a:rPr>
              <a:t>ti</a:t>
            </a:r>
            <a:r>
              <a:rPr dirty="0" sz="6400" b="1">
                <a:latin typeface="Arial"/>
                <a:cs typeface="Arial"/>
              </a:rPr>
              <a:t>ce	8</a:t>
            </a:r>
            <a:endParaRPr sz="6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17600" y="1752600"/>
            <a:ext cx="10770235" cy="680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742439" algn="l"/>
                <a:tab pos="3199765" algn="l"/>
              </a:tabLst>
            </a:pPr>
            <a:r>
              <a:rPr dirty="0" sz="4300" spc="-120">
                <a:latin typeface="Arial"/>
                <a:cs typeface="Arial"/>
              </a:rPr>
              <a:t>Test</a:t>
            </a:r>
            <a:r>
              <a:rPr dirty="0" sz="4300" spc="-5">
                <a:latin typeface="Arial"/>
                <a:cs typeface="Arial"/>
              </a:rPr>
              <a:t> </a:t>
            </a:r>
            <a:r>
              <a:rPr dirty="0" sz="4300">
                <a:latin typeface="Arial"/>
                <a:cs typeface="Arial"/>
              </a:rPr>
              <a:t>in	clone	of</a:t>
            </a:r>
            <a:r>
              <a:rPr dirty="0" sz="4300" spc="-30">
                <a:latin typeface="Arial"/>
                <a:cs typeface="Arial"/>
              </a:rPr>
              <a:t> </a:t>
            </a:r>
            <a:r>
              <a:rPr dirty="0" sz="4300" spc="-5">
                <a:latin typeface="Arial"/>
                <a:cs typeface="Arial"/>
              </a:rPr>
              <a:t>the</a:t>
            </a:r>
            <a:r>
              <a:rPr dirty="0" sz="4300" spc="-25">
                <a:latin typeface="Arial"/>
                <a:cs typeface="Arial"/>
              </a:rPr>
              <a:t> </a:t>
            </a:r>
            <a:r>
              <a:rPr dirty="0" sz="4300" spc="-5" b="1">
                <a:latin typeface="Arial"/>
                <a:cs typeface="Arial"/>
              </a:rPr>
              <a:t>Production</a:t>
            </a:r>
            <a:r>
              <a:rPr dirty="0" sz="4300" spc="-20" b="1">
                <a:latin typeface="Arial"/>
                <a:cs typeface="Arial"/>
              </a:rPr>
              <a:t> </a:t>
            </a:r>
            <a:r>
              <a:rPr dirty="0" sz="4300">
                <a:latin typeface="Arial"/>
                <a:cs typeface="Arial"/>
              </a:rPr>
              <a:t>environment</a:t>
            </a:r>
            <a:endParaRPr sz="43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27400" y="3243738"/>
            <a:ext cx="6350000" cy="480060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694457" y="5344264"/>
            <a:ext cx="3641725" cy="1614805"/>
            <a:chOff x="4694457" y="5344264"/>
            <a:chExt cx="3641725" cy="161480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94457" y="5344264"/>
              <a:ext cx="3641284" cy="1614196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4732557" y="5395064"/>
              <a:ext cx="3540125" cy="1513205"/>
            </a:xfrm>
            <a:custGeom>
              <a:avLst/>
              <a:gdLst/>
              <a:ahLst/>
              <a:cxnLst/>
              <a:rect l="l" t="t" r="r" b="b"/>
              <a:pathLst>
                <a:path w="3540125" h="1513204">
                  <a:moveTo>
                    <a:pt x="3248474" y="0"/>
                  </a:moveTo>
                  <a:lnTo>
                    <a:pt x="292506" y="0"/>
                  </a:lnTo>
                  <a:lnTo>
                    <a:pt x="236163" y="222"/>
                  </a:lnTo>
                  <a:lnTo>
                    <a:pt x="191495" y="1783"/>
                  </a:lnTo>
                  <a:lnTo>
                    <a:pt x="120300" y="14269"/>
                  </a:lnTo>
                  <a:lnTo>
                    <a:pt x="85466" y="31473"/>
                  </a:lnTo>
                  <a:lnTo>
                    <a:pt x="55532" y="55531"/>
                  </a:lnTo>
                  <a:lnTo>
                    <a:pt x="31474" y="85465"/>
                  </a:lnTo>
                  <a:lnTo>
                    <a:pt x="14270" y="120299"/>
                  </a:lnTo>
                  <a:lnTo>
                    <a:pt x="1778" y="191494"/>
                  </a:lnTo>
                  <a:lnTo>
                    <a:pt x="222" y="235615"/>
                  </a:lnTo>
                  <a:lnTo>
                    <a:pt x="0" y="291209"/>
                  </a:lnTo>
                  <a:lnTo>
                    <a:pt x="5" y="1221385"/>
                  </a:lnTo>
                  <a:lnTo>
                    <a:pt x="222" y="1276434"/>
                  </a:lnTo>
                  <a:lnTo>
                    <a:pt x="1783" y="1321101"/>
                  </a:lnTo>
                  <a:lnTo>
                    <a:pt x="14270" y="1392297"/>
                  </a:lnTo>
                  <a:lnTo>
                    <a:pt x="31474" y="1427130"/>
                  </a:lnTo>
                  <a:lnTo>
                    <a:pt x="55532" y="1457064"/>
                  </a:lnTo>
                  <a:lnTo>
                    <a:pt x="85466" y="1481121"/>
                  </a:lnTo>
                  <a:lnTo>
                    <a:pt x="120300" y="1498325"/>
                  </a:lnTo>
                  <a:lnTo>
                    <a:pt x="191333" y="1510812"/>
                  </a:lnTo>
                  <a:lnTo>
                    <a:pt x="235616" y="1512373"/>
                  </a:lnTo>
                  <a:lnTo>
                    <a:pt x="291211" y="1512596"/>
                  </a:lnTo>
                  <a:lnTo>
                    <a:pt x="3247179" y="1512596"/>
                  </a:lnTo>
                  <a:lnTo>
                    <a:pt x="3303522" y="1512373"/>
                  </a:lnTo>
                  <a:lnTo>
                    <a:pt x="3348190" y="1510812"/>
                  </a:lnTo>
                  <a:lnTo>
                    <a:pt x="3419384" y="1498325"/>
                  </a:lnTo>
                  <a:lnTo>
                    <a:pt x="3454218" y="1481121"/>
                  </a:lnTo>
                  <a:lnTo>
                    <a:pt x="3484153" y="1457064"/>
                  </a:lnTo>
                  <a:lnTo>
                    <a:pt x="3508210" y="1427130"/>
                  </a:lnTo>
                  <a:lnTo>
                    <a:pt x="3525414" y="1392297"/>
                  </a:lnTo>
                  <a:lnTo>
                    <a:pt x="3537907" y="1321101"/>
                  </a:lnTo>
                  <a:lnTo>
                    <a:pt x="3539462" y="1276980"/>
                  </a:lnTo>
                  <a:lnTo>
                    <a:pt x="3539685" y="1221385"/>
                  </a:lnTo>
                  <a:lnTo>
                    <a:pt x="3539680" y="291209"/>
                  </a:lnTo>
                  <a:lnTo>
                    <a:pt x="3539462" y="236161"/>
                  </a:lnTo>
                  <a:lnTo>
                    <a:pt x="3537901" y="191494"/>
                  </a:lnTo>
                  <a:lnTo>
                    <a:pt x="3525414" y="120299"/>
                  </a:lnTo>
                  <a:lnTo>
                    <a:pt x="3508210" y="85465"/>
                  </a:lnTo>
                  <a:lnTo>
                    <a:pt x="3484153" y="55531"/>
                  </a:lnTo>
                  <a:lnTo>
                    <a:pt x="3454218" y="31473"/>
                  </a:lnTo>
                  <a:lnTo>
                    <a:pt x="3419384" y="14269"/>
                  </a:lnTo>
                  <a:lnTo>
                    <a:pt x="3348351" y="1783"/>
                  </a:lnTo>
                  <a:lnTo>
                    <a:pt x="3304068" y="222"/>
                  </a:lnTo>
                  <a:lnTo>
                    <a:pt x="3248474" y="0"/>
                  </a:lnTo>
                  <a:close/>
                </a:path>
              </a:pathLst>
            </a:custGeom>
            <a:solidFill>
              <a:srgbClr val="51A7F9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5715000" y="5842000"/>
            <a:ext cx="157607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5">
                <a:solidFill>
                  <a:srgbClr val="FFFFFF"/>
                </a:solidFill>
                <a:latin typeface="Arial"/>
                <a:cs typeface="Arial"/>
              </a:rPr>
              <a:t>.jenkins</a:t>
            </a:r>
            <a:endParaRPr sz="36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863600" y="139700"/>
            <a:ext cx="11273790" cy="1000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304030" algn="l"/>
                <a:tab pos="4982210" algn="l"/>
                <a:tab pos="9001760" algn="l"/>
              </a:tabLst>
            </a:pPr>
            <a:r>
              <a:rPr dirty="0"/>
              <a:t>Recap</a:t>
            </a:r>
            <a:r>
              <a:rPr dirty="0" spc="-5"/>
              <a:t> d</a:t>
            </a:r>
            <a:r>
              <a:rPr dirty="0"/>
              <a:t>ay	1	</a:t>
            </a:r>
            <a:r>
              <a:rPr dirty="0" spc="-5"/>
              <a:t>:</a:t>
            </a:r>
            <a:r>
              <a:rPr dirty="0"/>
              <a:t>:</a:t>
            </a:r>
            <a:r>
              <a:rPr dirty="0" spc="-5"/>
              <a:t> </a:t>
            </a:r>
            <a:r>
              <a:rPr dirty="0"/>
              <a:t>Je</a:t>
            </a:r>
            <a:r>
              <a:rPr dirty="0" spc="-5"/>
              <a:t>n</a:t>
            </a:r>
            <a:r>
              <a:rPr dirty="0"/>
              <a:t>k</a:t>
            </a:r>
            <a:r>
              <a:rPr dirty="0" spc="-5"/>
              <a:t>in</a:t>
            </a:r>
            <a:r>
              <a:rPr dirty="0"/>
              <a:t>s	H</a:t>
            </a:r>
            <a:r>
              <a:rPr dirty="0" spc="-5"/>
              <a:t>o</a:t>
            </a:r>
            <a:r>
              <a:rPr dirty="0"/>
              <a:t>me</a:t>
            </a:r>
          </a:p>
        </p:txBody>
      </p:sp>
      <p:grpSp>
        <p:nvGrpSpPr>
          <p:cNvPr id="7" name="object 7"/>
          <p:cNvGrpSpPr/>
          <p:nvPr/>
        </p:nvGrpSpPr>
        <p:grpSpPr>
          <a:xfrm>
            <a:off x="4694457" y="2187500"/>
            <a:ext cx="3641725" cy="1614805"/>
            <a:chOff x="4694457" y="2187500"/>
            <a:chExt cx="3641725" cy="1614805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94457" y="2187500"/>
              <a:ext cx="3641284" cy="1614196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4732557" y="2238300"/>
              <a:ext cx="3540125" cy="1513205"/>
            </a:xfrm>
            <a:custGeom>
              <a:avLst/>
              <a:gdLst/>
              <a:ahLst/>
              <a:cxnLst/>
              <a:rect l="l" t="t" r="r" b="b"/>
              <a:pathLst>
                <a:path w="3540125" h="1513204">
                  <a:moveTo>
                    <a:pt x="3248474" y="0"/>
                  </a:moveTo>
                  <a:lnTo>
                    <a:pt x="292506" y="0"/>
                  </a:lnTo>
                  <a:lnTo>
                    <a:pt x="236163" y="222"/>
                  </a:lnTo>
                  <a:lnTo>
                    <a:pt x="191495" y="1783"/>
                  </a:lnTo>
                  <a:lnTo>
                    <a:pt x="120300" y="14269"/>
                  </a:lnTo>
                  <a:lnTo>
                    <a:pt x="85466" y="31474"/>
                  </a:lnTo>
                  <a:lnTo>
                    <a:pt x="55532" y="55531"/>
                  </a:lnTo>
                  <a:lnTo>
                    <a:pt x="31474" y="85465"/>
                  </a:lnTo>
                  <a:lnTo>
                    <a:pt x="14270" y="120299"/>
                  </a:lnTo>
                  <a:lnTo>
                    <a:pt x="1778" y="191494"/>
                  </a:lnTo>
                  <a:lnTo>
                    <a:pt x="222" y="235615"/>
                  </a:lnTo>
                  <a:lnTo>
                    <a:pt x="0" y="291209"/>
                  </a:lnTo>
                  <a:lnTo>
                    <a:pt x="5" y="1221385"/>
                  </a:lnTo>
                  <a:lnTo>
                    <a:pt x="222" y="1276434"/>
                  </a:lnTo>
                  <a:lnTo>
                    <a:pt x="1783" y="1321102"/>
                  </a:lnTo>
                  <a:lnTo>
                    <a:pt x="14270" y="1392297"/>
                  </a:lnTo>
                  <a:lnTo>
                    <a:pt x="31474" y="1427130"/>
                  </a:lnTo>
                  <a:lnTo>
                    <a:pt x="55532" y="1457064"/>
                  </a:lnTo>
                  <a:lnTo>
                    <a:pt x="85466" y="1481121"/>
                  </a:lnTo>
                  <a:lnTo>
                    <a:pt x="120300" y="1498325"/>
                  </a:lnTo>
                  <a:lnTo>
                    <a:pt x="191333" y="1510812"/>
                  </a:lnTo>
                  <a:lnTo>
                    <a:pt x="235616" y="1512373"/>
                  </a:lnTo>
                  <a:lnTo>
                    <a:pt x="291211" y="1512596"/>
                  </a:lnTo>
                  <a:lnTo>
                    <a:pt x="3247179" y="1512596"/>
                  </a:lnTo>
                  <a:lnTo>
                    <a:pt x="3303522" y="1512373"/>
                  </a:lnTo>
                  <a:lnTo>
                    <a:pt x="3348190" y="1510812"/>
                  </a:lnTo>
                  <a:lnTo>
                    <a:pt x="3419384" y="1498325"/>
                  </a:lnTo>
                  <a:lnTo>
                    <a:pt x="3454218" y="1481121"/>
                  </a:lnTo>
                  <a:lnTo>
                    <a:pt x="3484153" y="1457064"/>
                  </a:lnTo>
                  <a:lnTo>
                    <a:pt x="3508210" y="1427130"/>
                  </a:lnTo>
                  <a:lnTo>
                    <a:pt x="3525414" y="1392297"/>
                  </a:lnTo>
                  <a:lnTo>
                    <a:pt x="3537907" y="1321102"/>
                  </a:lnTo>
                  <a:lnTo>
                    <a:pt x="3539462" y="1276980"/>
                  </a:lnTo>
                  <a:lnTo>
                    <a:pt x="3539685" y="1221385"/>
                  </a:lnTo>
                  <a:lnTo>
                    <a:pt x="3539680" y="291209"/>
                  </a:lnTo>
                  <a:lnTo>
                    <a:pt x="3539462" y="236161"/>
                  </a:lnTo>
                  <a:lnTo>
                    <a:pt x="3537901" y="191494"/>
                  </a:lnTo>
                  <a:lnTo>
                    <a:pt x="3525414" y="120299"/>
                  </a:lnTo>
                  <a:lnTo>
                    <a:pt x="3508210" y="85465"/>
                  </a:lnTo>
                  <a:lnTo>
                    <a:pt x="3484153" y="55531"/>
                  </a:lnTo>
                  <a:lnTo>
                    <a:pt x="3454218" y="31474"/>
                  </a:lnTo>
                  <a:lnTo>
                    <a:pt x="3419384" y="14269"/>
                  </a:lnTo>
                  <a:lnTo>
                    <a:pt x="3348351" y="1783"/>
                  </a:lnTo>
                  <a:lnTo>
                    <a:pt x="3304068" y="222"/>
                  </a:lnTo>
                  <a:lnTo>
                    <a:pt x="3248474" y="0"/>
                  </a:lnTo>
                  <a:close/>
                </a:path>
              </a:pathLst>
            </a:custGeom>
            <a:solidFill>
              <a:srgbClr val="51A7F9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/>
          <p:nvPr/>
        </p:nvSpPr>
        <p:spPr>
          <a:xfrm>
            <a:off x="5715000" y="2692400"/>
            <a:ext cx="157607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>
                <a:solidFill>
                  <a:srgbClr val="FFFFFF"/>
                </a:solidFill>
                <a:latin typeface="Arial"/>
                <a:cs typeface="Arial"/>
              </a:rPr>
              <a:t>Jenkins</a:t>
            </a:r>
            <a:endParaRPr sz="3600">
              <a:latin typeface="Arial"/>
              <a:cs typeface="Arial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6372859" y="3879396"/>
            <a:ext cx="259079" cy="1387475"/>
            <a:chOff x="6372859" y="3879396"/>
            <a:chExt cx="259079" cy="1387475"/>
          </a:xfrm>
        </p:grpSpPr>
        <p:sp>
          <p:nvSpPr>
            <p:cNvPr id="12" name="object 12"/>
            <p:cNvSpPr/>
            <p:nvPr/>
          </p:nvSpPr>
          <p:spPr>
            <a:xfrm>
              <a:off x="6502399" y="4106726"/>
              <a:ext cx="0" cy="932815"/>
            </a:xfrm>
            <a:custGeom>
              <a:avLst/>
              <a:gdLst/>
              <a:ahLst/>
              <a:cxnLst/>
              <a:rect l="l" t="t" r="r" b="b"/>
              <a:pathLst>
                <a:path w="0" h="932814">
                  <a:moveTo>
                    <a:pt x="0" y="0"/>
                  </a:moveTo>
                  <a:lnTo>
                    <a:pt x="0" y="31750"/>
                  </a:lnTo>
                  <a:lnTo>
                    <a:pt x="0" y="900756"/>
                  </a:lnTo>
                  <a:lnTo>
                    <a:pt x="0" y="932506"/>
                  </a:lnTo>
                </a:path>
              </a:pathLst>
            </a:custGeom>
            <a:ln w="635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6372860" y="3879405"/>
              <a:ext cx="259079" cy="1387475"/>
            </a:xfrm>
            <a:custGeom>
              <a:avLst/>
              <a:gdLst/>
              <a:ahLst/>
              <a:cxnLst/>
              <a:rect l="l" t="t" r="r" b="b"/>
              <a:pathLst>
                <a:path w="259079" h="1387475">
                  <a:moveTo>
                    <a:pt x="259080" y="1128077"/>
                  </a:moveTo>
                  <a:lnTo>
                    <a:pt x="0" y="1128077"/>
                  </a:lnTo>
                  <a:lnTo>
                    <a:pt x="129540" y="1387157"/>
                  </a:lnTo>
                  <a:lnTo>
                    <a:pt x="259080" y="1128077"/>
                  </a:lnTo>
                  <a:close/>
                </a:path>
                <a:path w="259079" h="1387475">
                  <a:moveTo>
                    <a:pt x="259080" y="259080"/>
                  </a:moveTo>
                  <a:lnTo>
                    <a:pt x="129540" y="0"/>
                  </a:lnTo>
                  <a:lnTo>
                    <a:pt x="0" y="259080"/>
                  </a:lnTo>
                  <a:lnTo>
                    <a:pt x="259080" y="25908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6794500" y="4356100"/>
            <a:ext cx="3065145" cy="558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500" spc="-5">
                <a:latin typeface="Arial"/>
                <a:cs typeface="Arial"/>
              </a:rPr>
              <a:t>Create</a:t>
            </a:r>
            <a:r>
              <a:rPr dirty="0" sz="3500" spc="-40">
                <a:latin typeface="Arial"/>
                <a:cs typeface="Arial"/>
              </a:rPr>
              <a:t> </a:t>
            </a:r>
            <a:r>
              <a:rPr dirty="0" sz="3500">
                <a:latin typeface="Arial"/>
                <a:cs typeface="Arial"/>
              </a:rPr>
              <a:t>and</a:t>
            </a:r>
            <a:r>
              <a:rPr dirty="0" sz="3500" spc="-35">
                <a:latin typeface="Arial"/>
                <a:cs typeface="Arial"/>
              </a:rPr>
              <a:t> </a:t>
            </a:r>
            <a:r>
              <a:rPr dirty="0" sz="3500">
                <a:latin typeface="Arial"/>
                <a:cs typeface="Arial"/>
              </a:rPr>
              <a:t>use</a:t>
            </a:r>
            <a:endParaRPr sz="3500">
              <a:latin typeface="Arial"/>
              <a:cs typeface="Arial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17" name="object 1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  <p:sp>
        <p:nvSpPr>
          <p:cNvPr id="15" name="object 15"/>
          <p:cNvSpPr txBox="1"/>
          <p:nvPr/>
        </p:nvSpPr>
        <p:spPr>
          <a:xfrm>
            <a:off x="1790700" y="7099300"/>
            <a:ext cx="9425940" cy="558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500" spc="-5">
                <a:latin typeface="Arial"/>
                <a:cs typeface="Arial"/>
              </a:rPr>
              <a:t>${JENKINS_HOME}</a:t>
            </a:r>
            <a:r>
              <a:rPr dirty="0" sz="3500" spc="10">
                <a:latin typeface="Arial"/>
                <a:cs typeface="Arial"/>
              </a:rPr>
              <a:t> </a:t>
            </a:r>
            <a:r>
              <a:rPr dirty="0" sz="3500">
                <a:latin typeface="Arial"/>
                <a:cs typeface="Arial"/>
              </a:rPr>
              <a:t>=</a:t>
            </a:r>
            <a:r>
              <a:rPr dirty="0" sz="3500" spc="15">
                <a:latin typeface="Arial"/>
                <a:cs typeface="Arial"/>
              </a:rPr>
              <a:t> </a:t>
            </a:r>
            <a:r>
              <a:rPr dirty="0" sz="3500" spc="-5">
                <a:latin typeface="Arial"/>
                <a:cs typeface="Arial"/>
              </a:rPr>
              <a:t>[Home</a:t>
            </a:r>
            <a:r>
              <a:rPr dirty="0" sz="3500" spc="15">
                <a:latin typeface="Arial"/>
                <a:cs typeface="Arial"/>
              </a:rPr>
              <a:t> </a:t>
            </a:r>
            <a:r>
              <a:rPr dirty="0" sz="3500" spc="-5">
                <a:latin typeface="Arial"/>
                <a:cs typeface="Arial"/>
              </a:rPr>
              <a:t>directory]/.jenkins</a:t>
            </a:r>
            <a:endParaRPr sz="35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694458" y="5344264"/>
            <a:ext cx="3641725" cy="1614805"/>
            <a:chOff x="4694458" y="5344264"/>
            <a:chExt cx="3641725" cy="161480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94458" y="5344264"/>
              <a:ext cx="3641284" cy="1614196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4732558" y="5395064"/>
              <a:ext cx="3540125" cy="1513205"/>
            </a:xfrm>
            <a:custGeom>
              <a:avLst/>
              <a:gdLst/>
              <a:ahLst/>
              <a:cxnLst/>
              <a:rect l="l" t="t" r="r" b="b"/>
              <a:pathLst>
                <a:path w="3540125" h="1513204">
                  <a:moveTo>
                    <a:pt x="3248473" y="0"/>
                  </a:moveTo>
                  <a:lnTo>
                    <a:pt x="292505" y="0"/>
                  </a:lnTo>
                  <a:lnTo>
                    <a:pt x="236161" y="222"/>
                  </a:lnTo>
                  <a:lnTo>
                    <a:pt x="191494" y="1783"/>
                  </a:lnTo>
                  <a:lnTo>
                    <a:pt x="120299" y="14269"/>
                  </a:lnTo>
                  <a:lnTo>
                    <a:pt x="85465" y="31474"/>
                  </a:lnTo>
                  <a:lnTo>
                    <a:pt x="55531" y="55531"/>
                  </a:lnTo>
                  <a:lnTo>
                    <a:pt x="31474" y="85465"/>
                  </a:lnTo>
                  <a:lnTo>
                    <a:pt x="14269" y="120299"/>
                  </a:lnTo>
                  <a:lnTo>
                    <a:pt x="1778" y="191494"/>
                  </a:lnTo>
                  <a:lnTo>
                    <a:pt x="222" y="235615"/>
                  </a:lnTo>
                  <a:lnTo>
                    <a:pt x="0" y="291209"/>
                  </a:lnTo>
                  <a:lnTo>
                    <a:pt x="5" y="1221385"/>
                  </a:lnTo>
                  <a:lnTo>
                    <a:pt x="222" y="1276434"/>
                  </a:lnTo>
                  <a:lnTo>
                    <a:pt x="1783" y="1321102"/>
                  </a:lnTo>
                  <a:lnTo>
                    <a:pt x="14269" y="1392297"/>
                  </a:lnTo>
                  <a:lnTo>
                    <a:pt x="31474" y="1427130"/>
                  </a:lnTo>
                  <a:lnTo>
                    <a:pt x="55531" y="1457064"/>
                  </a:lnTo>
                  <a:lnTo>
                    <a:pt x="85465" y="1481121"/>
                  </a:lnTo>
                  <a:lnTo>
                    <a:pt x="120299" y="1498325"/>
                  </a:lnTo>
                  <a:lnTo>
                    <a:pt x="191332" y="1510812"/>
                  </a:lnTo>
                  <a:lnTo>
                    <a:pt x="235615" y="1512373"/>
                  </a:lnTo>
                  <a:lnTo>
                    <a:pt x="291209" y="1512596"/>
                  </a:lnTo>
                  <a:lnTo>
                    <a:pt x="3247177" y="1512596"/>
                  </a:lnTo>
                  <a:lnTo>
                    <a:pt x="3303521" y="1512373"/>
                  </a:lnTo>
                  <a:lnTo>
                    <a:pt x="3348189" y="1510812"/>
                  </a:lnTo>
                  <a:lnTo>
                    <a:pt x="3419384" y="1498325"/>
                  </a:lnTo>
                  <a:lnTo>
                    <a:pt x="3454217" y="1481121"/>
                  </a:lnTo>
                  <a:lnTo>
                    <a:pt x="3484151" y="1457064"/>
                  </a:lnTo>
                  <a:lnTo>
                    <a:pt x="3508209" y="1427130"/>
                  </a:lnTo>
                  <a:lnTo>
                    <a:pt x="3525413" y="1392297"/>
                  </a:lnTo>
                  <a:lnTo>
                    <a:pt x="3537906" y="1321102"/>
                  </a:lnTo>
                  <a:lnTo>
                    <a:pt x="3539461" y="1276980"/>
                  </a:lnTo>
                  <a:lnTo>
                    <a:pt x="3539684" y="1221385"/>
                  </a:lnTo>
                  <a:lnTo>
                    <a:pt x="3539679" y="291209"/>
                  </a:lnTo>
                  <a:lnTo>
                    <a:pt x="3539461" y="236161"/>
                  </a:lnTo>
                  <a:lnTo>
                    <a:pt x="3537900" y="191494"/>
                  </a:lnTo>
                  <a:lnTo>
                    <a:pt x="3525413" y="120299"/>
                  </a:lnTo>
                  <a:lnTo>
                    <a:pt x="3508209" y="85465"/>
                  </a:lnTo>
                  <a:lnTo>
                    <a:pt x="3484151" y="55531"/>
                  </a:lnTo>
                  <a:lnTo>
                    <a:pt x="3454217" y="31474"/>
                  </a:lnTo>
                  <a:lnTo>
                    <a:pt x="3419384" y="14269"/>
                  </a:lnTo>
                  <a:lnTo>
                    <a:pt x="3348351" y="1783"/>
                  </a:lnTo>
                  <a:lnTo>
                    <a:pt x="3304068" y="222"/>
                  </a:lnTo>
                  <a:lnTo>
                    <a:pt x="3248473" y="0"/>
                  </a:lnTo>
                  <a:close/>
                </a:path>
              </a:pathLst>
            </a:custGeom>
            <a:solidFill>
              <a:srgbClr val="51A7F9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5689600" y="5842000"/>
            <a:ext cx="162687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>
                <a:solidFill>
                  <a:srgbClr val="FFFFFF"/>
                </a:solidFill>
                <a:latin typeface="Arial"/>
                <a:cs typeface="Arial"/>
              </a:rPr>
              <a:t>Home</a:t>
            </a:r>
            <a:r>
              <a:rPr dirty="0" sz="3600" spc="-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60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36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863600" y="139700"/>
            <a:ext cx="11273790" cy="1000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304030" algn="l"/>
                <a:tab pos="4982210" algn="l"/>
                <a:tab pos="9001760" algn="l"/>
              </a:tabLst>
            </a:pPr>
            <a:r>
              <a:rPr dirty="0"/>
              <a:t>Recap</a:t>
            </a:r>
            <a:r>
              <a:rPr dirty="0" spc="-5"/>
              <a:t> d</a:t>
            </a:r>
            <a:r>
              <a:rPr dirty="0"/>
              <a:t>ay	1	</a:t>
            </a:r>
            <a:r>
              <a:rPr dirty="0" spc="-5"/>
              <a:t>:</a:t>
            </a:r>
            <a:r>
              <a:rPr dirty="0"/>
              <a:t>:</a:t>
            </a:r>
            <a:r>
              <a:rPr dirty="0" spc="-5"/>
              <a:t> </a:t>
            </a:r>
            <a:r>
              <a:rPr dirty="0"/>
              <a:t>Je</a:t>
            </a:r>
            <a:r>
              <a:rPr dirty="0" spc="-5"/>
              <a:t>n</a:t>
            </a:r>
            <a:r>
              <a:rPr dirty="0"/>
              <a:t>k</a:t>
            </a:r>
            <a:r>
              <a:rPr dirty="0" spc="-5"/>
              <a:t>in</a:t>
            </a:r>
            <a:r>
              <a:rPr dirty="0"/>
              <a:t>s	H</a:t>
            </a:r>
            <a:r>
              <a:rPr dirty="0" spc="-5"/>
              <a:t>o</a:t>
            </a:r>
            <a:r>
              <a:rPr dirty="0"/>
              <a:t>me</a:t>
            </a:r>
          </a:p>
        </p:txBody>
      </p:sp>
      <p:grpSp>
        <p:nvGrpSpPr>
          <p:cNvPr id="7" name="object 7"/>
          <p:cNvGrpSpPr/>
          <p:nvPr/>
        </p:nvGrpSpPr>
        <p:grpSpPr>
          <a:xfrm>
            <a:off x="4694457" y="2187500"/>
            <a:ext cx="3641725" cy="1614805"/>
            <a:chOff x="4694457" y="2187500"/>
            <a:chExt cx="3641725" cy="1614805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94457" y="2187500"/>
              <a:ext cx="3641284" cy="1614196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4732557" y="2238300"/>
              <a:ext cx="3540125" cy="1513205"/>
            </a:xfrm>
            <a:custGeom>
              <a:avLst/>
              <a:gdLst/>
              <a:ahLst/>
              <a:cxnLst/>
              <a:rect l="l" t="t" r="r" b="b"/>
              <a:pathLst>
                <a:path w="3540125" h="1513204">
                  <a:moveTo>
                    <a:pt x="3248474" y="0"/>
                  </a:moveTo>
                  <a:lnTo>
                    <a:pt x="292506" y="0"/>
                  </a:lnTo>
                  <a:lnTo>
                    <a:pt x="236162" y="222"/>
                  </a:lnTo>
                  <a:lnTo>
                    <a:pt x="191494" y="1783"/>
                  </a:lnTo>
                  <a:lnTo>
                    <a:pt x="120299" y="14269"/>
                  </a:lnTo>
                  <a:lnTo>
                    <a:pt x="85466" y="31474"/>
                  </a:lnTo>
                  <a:lnTo>
                    <a:pt x="55532" y="55531"/>
                  </a:lnTo>
                  <a:lnTo>
                    <a:pt x="31474" y="85465"/>
                  </a:lnTo>
                  <a:lnTo>
                    <a:pt x="14270" y="120299"/>
                  </a:lnTo>
                  <a:lnTo>
                    <a:pt x="1778" y="191494"/>
                  </a:lnTo>
                  <a:lnTo>
                    <a:pt x="222" y="235615"/>
                  </a:lnTo>
                  <a:lnTo>
                    <a:pt x="0" y="291209"/>
                  </a:lnTo>
                  <a:lnTo>
                    <a:pt x="5" y="1221385"/>
                  </a:lnTo>
                  <a:lnTo>
                    <a:pt x="222" y="1276434"/>
                  </a:lnTo>
                  <a:lnTo>
                    <a:pt x="1783" y="1321102"/>
                  </a:lnTo>
                  <a:lnTo>
                    <a:pt x="14270" y="1392297"/>
                  </a:lnTo>
                  <a:lnTo>
                    <a:pt x="31474" y="1427130"/>
                  </a:lnTo>
                  <a:lnTo>
                    <a:pt x="55532" y="1457064"/>
                  </a:lnTo>
                  <a:lnTo>
                    <a:pt x="85466" y="1481121"/>
                  </a:lnTo>
                  <a:lnTo>
                    <a:pt x="120299" y="1498325"/>
                  </a:lnTo>
                  <a:lnTo>
                    <a:pt x="191332" y="1510812"/>
                  </a:lnTo>
                  <a:lnTo>
                    <a:pt x="235616" y="1512373"/>
                  </a:lnTo>
                  <a:lnTo>
                    <a:pt x="291211" y="1512596"/>
                  </a:lnTo>
                  <a:lnTo>
                    <a:pt x="3247179" y="1512596"/>
                  </a:lnTo>
                  <a:lnTo>
                    <a:pt x="3303522" y="1512373"/>
                  </a:lnTo>
                  <a:lnTo>
                    <a:pt x="3348190" y="1510812"/>
                  </a:lnTo>
                  <a:lnTo>
                    <a:pt x="3419384" y="1498325"/>
                  </a:lnTo>
                  <a:lnTo>
                    <a:pt x="3454218" y="1481121"/>
                  </a:lnTo>
                  <a:lnTo>
                    <a:pt x="3484152" y="1457064"/>
                  </a:lnTo>
                  <a:lnTo>
                    <a:pt x="3508210" y="1427130"/>
                  </a:lnTo>
                  <a:lnTo>
                    <a:pt x="3525414" y="1392297"/>
                  </a:lnTo>
                  <a:lnTo>
                    <a:pt x="3537906" y="1321102"/>
                  </a:lnTo>
                  <a:lnTo>
                    <a:pt x="3539461" y="1276980"/>
                  </a:lnTo>
                  <a:lnTo>
                    <a:pt x="3539684" y="1221385"/>
                  </a:lnTo>
                  <a:lnTo>
                    <a:pt x="3539679" y="291209"/>
                  </a:lnTo>
                  <a:lnTo>
                    <a:pt x="3539461" y="236161"/>
                  </a:lnTo>
                  <a:lnTo>
                    <a:pt x="3537900" y="191494"/>
                  </a:lnTo>
                  <a:lnTo>
                    <a:pt x="3525414" y="120299"/>
                  </a:lnTo>
                  <a:lnTo>
                    <a:pt x="3508210" y="85465"/>
                  </a:lnTo>
                  <a:lnTo>
                    <a:pt x="3484152" y="55531"/>
                  </a:lnTo>
                  <a:lnTo>
                    <a:pt x="3454218" y="31474"/>
                  </a:lnTo>
                  <a:lnTo>
                    <a:pt x="3419384" y="14269"/>
                  </a:lnTo>
                  <a:lnTo>
                    <a:pt x="3348351" y="1783"/>
                  </a:lnTo>
                  <a:lnTo>
                    <a:pt x="3304068" y="222"/>
                  </a:lnTo>
                  <a:lnTo>
                    <a:pt x="3248474" y="0"/>
                  </a:lnTo>
                  <a:close/>
                </a:path>
              </a:pathLst>
            </a:custGeom>
            <a:solidFill>
              <a:srgbClr val="51A7F9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/>
          <p:nvPr/>
        </p:nvSpPr>
        <p:spPr>
          <a:xfrm>
            <a:off x="5715000" y="2692400"/>
            <a:ext cx="157607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>
                <a:solidFill>
                  <a:srgbClr val="FFFFFF"/>
                </a:solidFill>
                <a:latin typeface="Arial"/>
                <a:cs typeface="Arial"/>
              </a:rPr>
              <a:t>Jenkins</a:t>
            </a:r>
            <a:endParaRPr sz="3600">
              <a:latin typeface="Arial"/>
              <a:cs typeface="Arial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769120" y="5344264"/>
            <a:ext cx="3641725" cy="1614805"/>
            <a:chOff x="769120" y="5344264"/>
            <a:chExt cx="3641725" cy="1614805"/>
          </a:xfrm>
        </p:grpSpPr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9120" y="5344264"/>
              <a:ext cx="3641284" cy="1614196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807220" y="5395064"/>
              <a:ext cx="3540125" cy="1513205"/>
            </a:xfrm>
            <a:custGeom>
              <a:avLst/>
              <a:gdLst/>
              <a:ahLst/>
              <a:cxnLst/>
              <a:rect l="l" t="t" r="r" b="b"/>
              <a:pathLst>
                <a:path w="3540125" h="1513204">
                  <a:moveTo>
                    <a:pt x="3248474" y="0"/>
                  </a:moveTo>
                  <a:lnTo>
                    <a:pt x="292505" y="0"/>
                  </a:lnTo>
                  <a:lnTo>
                    <a:pt x="236162" y="222"/>
                  </a:lnTo>
                  <a:lnTo>
                    <a:pt x="191494" y="1783"/>
                  </a:lnTo>
                  <a:lnTo>
                    <a:pt x="120299" y="14269"/>
                  </a:lnTo>
                  <a:lnTo>
                    <a:pt x="85466" y="31474"/>
                  </a:lnTo>
                  <a:lnTo>
                    <a:pt x="55532" y="55531"/>
                  </a:lnTo>
                  <a:lnTo>
                    <a:pt x="31474" y="85465"/>
                  </a:lnTo>
                  <a:lnTo>
                    <a:pt x="14270" y="120299"/>
                  </a:lnTo>
                  <a:lnTo>
                    <a:pt x="1778" y="191494"/>
                  </a:lnTo>
                  <a:lnTo>
                    <a:pt x="222" y="235615"/>
                  </a:lnTo>
                  <a:lnTo>
                    <a:pt x="0" y="291209"/>
                  </a:lnTo>
                  <a:lnTo>
                    <a:pt x="5" y="1221385"/>
                  </a:lnTo>
                  <a:lnTo>
                    <a:pt x="222" y="1276434"/>
                  </a:lnTo>
                  <a:lnTo>
                    <a:pt x="1783" y="1321102"/>
                  </a:lnTo>
                  <a:lnTo>
                    <a:pt x="14270" y="1392297"/>
                  </a:lnTo>
                  <a:lnTo>
                    <a:pt x="31474" y="1427130"/>
                  </a:lnTo>
                  <a:lnTo>
                    <a:pt x="55532" y="1457064"/>
                  </a:lnTo>
                  <a:lnTo>
                    <a:pt x="85466" y="1481121"/>
                  </a:lnTo>
                  <a:lnTo>
                    <a:pt x="120299" y="1498325"/>
                  </a:lnTo>
                  <a:lnTo>
                    <a:pt x="191332" y="1510812"/>
                  </a:lnTo>
                  <a:lnTo>
                    <a:pt x="235616" y="1512373"/>
                  </a:lnTo>
                  <a:lnTo>
                    <a:pt x="291210" y="1512596"/>
                  </a:lnTo>
                  <a:lnTo>
                    <a:pt x="3247178" y="1512596"/>
                  </a:lnTo>
                  <a:lnTo>
                    <a:pt x="3303521" y="1512373"/>
                  </a:lnTo>
                  <a:lnTo>
                    <a:pt x="3348189" y="1510812"/>
                  </a:lnTo>
                  <a:lnTo>
                    <a:pt x="3419384" y="1498325"/>
                  </a:lnTo>
                  <a:lnTo>
                    <a:pt x="3454218" y="1481121"/>
                  </a:lnTo>
                  <a:lnTo>
                    <a:pt x="3484152" y="1457064"/>
                  </a:lnTo>
                  <a:lnTo>
                    <a:pt x="3508209" y="1427130"/>
                  </a:lnTo>
                  <a:lnTo>
                    <a:pt x="3525414" y="1392297"/>
                  </a:lnTo>
                  <a:lnTo>
                    <a:pt x="3537905" y="1321102"/>
                  </a:lnTo>
                  <a:lnTo>
                    <a:pt x="3539460" y="1276980"/>
                  </a:lnTo>
                  <a:lnTo>
                    <a:pt x="3539683" y="1221385"/>
                  </a:lnTo>
                  <a:lnTo>
                    <a:pt x="3539678" y="291209"/>
                  </a:lnTo>
                  <a:lnTo>
                    <a:pt x="3539460" y="236161"/>
                  </a:lnTo>
                  <a:lnTo>
                    <a:pt x="3537900" y="191494"/>
                  </a:lnTo>
                  <a:lnTo>
                    <a:pt x="3525414" y="120299"/>
                  </a:lnTo>
                  <a:lnTo>
                    <a:pt x="3508209" y="85465"/>
                  </a:lnTo>
                  <a:lnTo>
                    <a:pt x="3484152" y="55531"/>
                  </a:lnTo>
                  <a:lnTo>
                    <a:pt x="3454218" y="31474"/>
                  </a:lnTo>
                  <a:lnTo>
                    <a:pt x="3419384" y="14269"/>
                  </a:lnTo>
                  <a:lnTo>
                    <a:pt x="3348351" y="1783"/>
                  </a:lnTo>
                  <a:lnTo>
                    <a:pt x="3304068" y="222"/>
                  </a:lnTo>
                  <a:lnTo>
                    <a:pt x="3248474" y="0"/>
                  </a:lnTo>
                  <a:close/>
                </a:path>
              </a:pathLst>
            </a:custGeom>
            <a:solidFill>
              <a:srgbClr val="51A7F9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1765300" y="5842000"/>
            <a:ext cx="162687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>
                <a:solidFill>
                  <a:srgbClr val="FFFFFF"/>
                </a:solidFill>
                <a:latin typeface="Arial"/>
                <a:cs typeface="Arial"/>
              </a:rPr>
              <a:t>Home</a:t>
            </a:r>
            <a:r>
              <a:rPr dirty="0" sz="3600" spc="-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600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3600">
              <a:latin typeface="Arial"/>
              <a:cs typeface="Arial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8619796" y="5344264"/>
            <a:ext cx="3641725" cy="1614805"/>
            <a:chOff x="8619796" y="5344264"/>
            <a:chExt cx="3641725" cy="1614805"/>
          </a:xfrm>
        </p:grpSpPr>
        <p:pic>
          <p:nvPicPr>
            <p:cNvPr id="16" name="object 1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619796" y="5344264"/>
              <a:ext cx="3641284" cy="1614196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8657896" y="5395064"/>
              <a:ext cx="3540125" cy="1513205"/>
            </a:xfrm>
            <a:custGeom>
              <a:avLst/>
              <a:gdLst/>
              <a:ahLst/>
              <a:cxnLst/>
              <a:rect l="l" t="t" r="r" b="b"/>
              <a:pathLst>
                <a:path w="3540125" h="1513204">
                  <a:moveTo>
                    <a:pt x="3248473" y="0"/>
                  </a:moveTo>
                  <a:lnTo>
                    <a:pt x="292505" y="0"/>
                  </a:lnTo>
                  <a:lnTo>
                    <a:pt x="236161" y="222"/>
                  </a:lnTo>
                  <a:lnTo>
                    <a:pt x="191494" y="1783"/>
                  </a:lnTo>
                  <a:lnTo>
                    <a:pt x="120299" y="14269"/>
                  </a:lnTo>
                  <a:lnTo>
                    <a:pt x="85465" y="31474"/>
                  </a:lnTo>
                  <a:lnTo>
                    <a:pt x="55531" y="55531"/>
                  </a:lnTo>
                  <a:lnTo>
                    <a:pt x="31474" y="85465"/>
                  </a:lnTo>
                  <a:lnTo>
                    <a:pt x="14270" y="120299"/>
                  </a:lnTo>
                  <a:lnTo>
                    <a:pt x="1778" y="191494"/>
                  </a:lnTo>
                  <a:lnTo>
                    <a:pt x="222" y="235615"/>
                  </a:lnTo>
                  <a:lnTo>
                    <a:pt x="0" y="291209"/>
                  </a:lnTo>
                  <a:lnTo>
                    <a:pt x="5" y="1221385"/>
                  </a:lnTo>
                  <a:lnTo>
                    <a:pt x="222" y="1276434"/>
                  </a:lnTo>
                  <a:lnTo>
                    <a:pt x="1783" y="1321102"/>
                  </a:lnTo>
                  <a:lnTo>
                    <a:pt x="14270" y="1392297"/>
                  </a:lnTo>
                  <a:lnTo>
                    <a:pt x="31474" y="1427130"/>
                  </a:lnTo>
                  <a:lnTo>
                    <a:pt x="55531" y="1457064"/>
                  </a:lnTo>
                  <a:lnTo>
                    <a:pt x="85465" y="1481121"/>
                  </a:lnTo>
                  <a:lnTo>
                    <a:pt x="120299" y="1498325"/>
                  </a:lnTo>
                  <a:lnTo>
                    <a:pt x="191332" y="1510812"/>
                  </a:lnTo>
                  <a:lnTo>
                    <a:pt x="235616" y="1512373"/>
                  </a:lnTo>
                  <a:lnTo>
                    <a:pt x="291210" y="1512596"/>
                  </a:lnTo>
                  <a:lnTo>
                    <a:pt x="3247179" y="1512596"/>
                  </a:lnTo>
                  <a:lnTo>
                    <a:pt x="3303522" y="1512373"/>
                  </a:lnTo>
                  <a:lnTo>
                    <a:pt x="3348189" y="1510812"/>
                  </a:lnTo>
                  <a:lnTo>
                    <a:pt x="3419384" y="1498325"/>
                  </a:lnTo>
                  <a:lnTo>
                    <a:pt x="3454217" y="1481121"/>
                  </a:lnTo>
                  <a:lnTo>
                    <a:pt x="3484151" y="1457064"/>
                  </a:lnTo>
                  <a:lnTo>
                    <a:pt x="3508209" y="1427130"/>
                  </a:lnTo>
                  <a:lnTo>
                    <a:pt x="3525413" y="1392297"/>
                  </a:lnTo>
                  <a:lnTo>
                    <a:pt x="3537906" y="1321102"/>
                  </a:lnTo>
                  <a:lnTo>
                    <a:pt x="3539461" y="1276980"/>
                  </a:lnTo>
                  <a:lnTo>
                    <a:pt x="3539684" y="1221385"/>
                  </a:lnTo>
                  <a:lnTo>
                    <a:pt x="3539679" y="291209"/>
                  </a:lnTo>
                  <a:lnTo>
                    <a:pt x="3539461" y="236161"/>
                  </a:lnTo>
                  <a:lnTo>
                    <a:pt x="3537900" y="191494"/>
                  </a:lnTo>
                  <a:lnTo>
                    <a:pt x="3525413" y="120299"/>
                  </a:lnTo>
                  <a:lnTo>
                    <a:pt x="3508209" y="85465"/>
                  </a:lnTo>
                  <a:lnTo>
                    <a:pt x="3484151" y="55531"/>
                  </a:lnTo>
                  <a:lnTo>
                    <a:pt x="3454217" y="31474"/>
                  </a:lnTo>
                  <a:lnTo>
                    <a:pt x="3419384" y="14269"/>
                  </a:lnTo>
                  <a:lnTo>
                    <a:pt x="3348351" y="1783"/>
                  </a:lnTo>
                  <a:lnTo>
                    <a:pt x="3304068" y="222"/>
                  </a:lnTo>
                  <a:lnTo>
                    <a:pt x="3248473" y="0"/>
                  </a:lnTo>
                  <a:close/>
                </a:path>
              </a:pathLst>
            </a:custGeom>
            <a:solidFill>
              <a:srgbClr val="51A7F9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" name="object 18"/>
          <p:cNvSpPr txBox="1"/>
          <p:nvPr/>
        </p:nvSpPr>
        <p:spPr>
          <a:xfrm>
            <a:off x="9613900" y="5842000"/>
            <a:ext cx="162687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>
                <a:solidFill>
                  <a:srgbClr val="FFFFFF"/>
                </a:solidFill>
                <a:latin typeface="Arial"/>
                <a:cs typeface="Arial"/>
              </a:rPr>
              <a:t>Home</a:t>
            </a:r>
            <a:r>
              <a:rPr dirty="0" sz="3600" spc="-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600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3600">
              <a:latin typeface="Arial"/>
              <a:cs typeface="Arial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21" name="object 21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  <p:sp>
        <p:nvSpPr>
          <p:cNvPr id="19" name="object 19"/>
          <p:cNvSpPr txBox="1"/>
          <p:nvPr/>
        </p:nvSpPr>
        <p:spPr>
          <a:xfrm>
            <a:off x="4178300" y="1435100"/>
            <a:ext cx="4979035" cy="558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500">
                <a:latin typeface="Arial"/>
                <a:cs typeface="Arial"/>
              </a:rPr>
              <a:t>set</a:t>
            </a:r>
            <a:r>
              <a:rPr dirty="0" sz="3500" spc="-40">
                <a:latin typeface="Arial"/>
                <a:cs typeface="Arial"/>
              </a:rPr>
              <a:t> </a:t>
            </a:r>
            <a:r>
              <a:rPr dirty="0" sz="3500" spc="-5">
                <a:latin typeface="Arial"/>
                <a:cs typeface="Arial"/>
              </a:rPr>
              <a:t>JENKINS_HOME=&lt;&gt;</a:t>
            </a:r>
            <a:endParaRPr sz="35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694458" y="5344264"/>
            <a:ext cx="3641725" cy="1614805"/>
            <a:chOff x="4694458" y="5344264"/>
            <a:chExt cx="3641725" cy="161480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94458" y="5344264"/>
              <a:ext cx="3641284" cy="1614196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4732558" y="5395064"/>
              <a:ext cx="3540125" cy="1513205"/>
            </a:xfrm>
            <a:custGeom>
              <a:avLst/>
              <a:gdLst/>
              <a:ahLst/>
              <a:cxnLst/>
              <a:rect l="l" t="t" r="r" b="b"/>
              <a:pathLst>
                <a:path w="3540125" h="1513204">
                  <a:moveTo>
                    <a:pt x="3248473" y="0"/>
                  </a:moveTo>
                  <a:lnTo>
                    <a:pt x="292505" y="0"/>
                  </a:lnTo>
                  <a:lnTo>
                    <a:pt x="236161" y="222"/>
                  </a:lnTo>
                  <a:lnTo>
                    <a:pt x="191494" y="1783"/>
                  </a:lnTo>
                  <a:lnTo>
                    <a:pt x="120299" y="14269"/>
                  </a:lnTo>
                  <a:lnTo>
                    <a:pt x="85465" y="31474"/>
                  </a:lnTo>
                  <a:lnTo>
                    <a:pt x="55531" y="55531"/>
                  </a:lnTo>
                  <a:lnTo>
                    <a:pt x="31474" y="85465"/>
                  </a:lnTo>
                  <a:lnTo>
                    <a:pt x="14269" y="120299"/>
                  </a:lnTo>
                  <a:lnTo>
                    <a:pt x="1778" y="191494"/>
                  </a:lnTo>
                  <a:lnTo>
                    <a:pt x="222" y="235615"/>
                  </a:lnTo>
                  <a:lnTo>
                    <a:pt x="0" y="291209"/>
                  </a:lnTo>
                  <a:lnTo>
                    <a:pt x="5" y="1221385"/>
                  </a:lnTo>
                  <a:lnTo>
                    <a:pt x="222" y="1276434"/>
                  </a:lnTo>
                  <a:lnTo>
                    <a:pt x="1783" y="1321102"/>
                  </a:lnTo>
                  <a:lnTo>
                    <a:pt x="14269" y="1392297"/>
                  </a:lnTo>
                  <a:lnTo>
                    <a:pt x="31474" y="1427130"/>
                  </a:lnTo>
                  <a:lnTo>
                    <a:pt x="55531" y="1457064"/>
                  </a:lnTo>
                  <a:lnTo>
                    <a:pt x="85465" y="1481121"/>
                  </a:lnTo>
                  <a:lnTo>
                    <a:pt x="120299" y="1498325"/>
                  </a:lnTo>
                  <a:lnTo>
                    <a:pt x="191332" y="1510812"/>
                  </a:lnTo>
                  <a:lnTo>
                    <a:pt x="235615" y="1512373"/>
                  </a:lnTo>
                  <a:lnTo>
                    <a:pt x="291209" y="1512596"/>
                  </a:lnTo>
                  <a:lnTo>
                    <a:pt x="3247177" y="1512596"/>
                  </a:lnTo>
                  <a:lnTo>
                    <a:pt x="3303521" y="1512373"/>
                  </a:lnTo>
                  <a:lnTo>
                    <a:pt x="3348189" y="1510812"/>
                  </a:lnTo>
                  <a:lnTo>
                    <a:pt x="3419384" y="1498325"/>
                  </a:lnTo>
                  <a:lnTo>
                    <a:pt x="3454217" y="1481121"/>
                  </a:lnTo>
                  <a:lnTo>
                    <a:pt x="3484151" y="1457064"/>
                  </a:lnTo>
                  <a:lnTo>
                    <a:pt x="3508209" y="1427130"/>
                  </a:lnTo>
                  <a:lnTo>
                    <a:pt x="3525413" y="1392297"/>
                  </a:lnTo>
                  <a:lnTo>
                    <a:pt x="3537906" y="1321102"/>
                  </a:lnTo>
                  <a:lnTo>
                    <a:pt x="3539461" y="1276980"/>
                  </a:lnTo>
                  <a:lnTo>
                    <a:pt x="3539684" y="1221385"/>
                  </a:lnTo>
                  <a:lnTo>
                    <a:pt x="3539679" y="291209"/>
                  </a:lnTo>
                  <a:lnTo>
                    <a:pt x="3539461" y="236161"/>
                  </a:lnTo>
                  <a:lnTo>
                    <a:pt x="3537900" y="191494"/>
                  </a:lnTo>
                  <a:lnTo>
                    <a:pt x="3525413" y="120299"/>
                  </a:lnTo>
                  <a:lnTo>
                    <a:pt x="3508209" y="85465"/>
                  </a:lnTo>
                  <a:lnTo>
                    <a:pt x="3484151" y="55531"/>
                  </a:lnTo>
                  <a:lnTo>
                    <a:pt x="3454217" y="31474"/>
                  </a:lnTo>
                  <a:lnTo>
                    <a:pt x="3419384" y="14269"/>
                  </a:lnTo>
                  <a:lnTo>
                    <a:pt x="3348351" y="1783"/>
                  </a:lnTo>
                  <a:lnTo>
                    <a:pt x="3304068" y="222"/>
                  </a:lnTo>
                  <a:lnTo>
                    <a:pt x="3248473" y="0"/>
                  </a:lnTo>
                  <a:close/>
                </a:path>
              </a:pathLst>
            </a:custGeom>
            <a:solidFill>
              <a:srgbClr val="51A7F9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5689600" y="5842000"/>
            <a:ext cx="162687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>
                <a:solidFill>
                  <a:srgbClr val="FFFFFF"/>
                </a:solidFill>
                <a:latin typeface="Arial"/>
                <a:cs typeface="Arial"/>
              </a:rPr>
              <a:t>Home</a:t>
            </a:r>
            <a:r>
              <a:rPr dirty="0" sz="3600" spc="-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60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36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863600" y="139700"/>
            <a:ext cx="11273790" cy="1000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304030" algn="l"/>
                <a:tab pos="4982210" algn="l"/>
                <a:tab pos="9001760" algn="l"/>
              </a:tabLst>
            </a:pPr>
            <a:r>
              <a:rPr dirty="0"/>
              <a:t>Recap</a:t>
            </a:r>
            <a:r>
              <a:rPr dirty="0" spc="-5"/>
              <a:t> d</a:t>
            </a:r>
            <a:r>
              <a:rPr dirty="0"/>
              <a:t>ay	1	</a:t>
            </a:r>
            <a:r>
              <a:rPr dirty="0" spc="-5"/>
              <a:t>:</a:t>
            </a:r>
            <a:r>
              <a:rPr dirty="0"/>
              <a:t>:</a:t>
            </a:r>
            <a:r>
              <a:rPr dirty="0" spc="-5"/>
              <a:t> </a:t>
            </a:r>
            <a:r>
              <a:rPr dirty="0"/>
              <a:t>Je</a:t>
            </a:r>
            <a:r>
              <a:rPr dirty="0" spc="-5"/>
              <a:t>n</a:t>
            </a:r>
            <a:r>
              <a:rPr dirty="0"/>
              <a:t>k</a:t>
            </a:r>
            <a:r>
              <a:rPr dirty="0" spc="-5"/>
              <a:t>in</a:t>
            </a:r>
            <a:r>
              <a:rPr dirty="0"/>
              <a:t>s	H</a:t>
            </a:r>
            <a:r>
              <a:rPr dirty="0" spc="-5"/>
              <a:t>o</a:t>
            </a:r>
            <a:r>
              <a:rPr dirty="0"/>
              <a:t>me</a:t>
            </a:r>
          </a:p>
        </p:txBody>
      </p:sp>
      <p:grpSp>
        <p:nvGrpSpPr>
          <p:cNvPr id="7" name="object 7"/>
          <p:cNvGrpSpPr/>
          <p:nvPr/>
        </p:nvGrpSpPr>
        <p:grpSpPr>
          <a:xfrm>
            <a:off x="4694457" y="2187500"/>
            <a:ext cx="3641725" cy="1614805"/>
            <a:chOff x="4694457" y="2187500"/>
            <a:chExt cx="3641725" cy="1614805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94457" y="2187500"/>
              <a:ext cx="3641284" cy="1614196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4732557" y="2238300"/>
              <a:ext cx="3540125" cy="1513205"/>
            </a:xfrm>
            <a:custGeom>
              <a:avLst/>
              <a:gdLst/>
              <a:ahLst/>
              <a:cxnLst/>
              <a:rect l="l" t="t" r="r" b="b"/>
              <a:pathLst>
                <a:path w="3540125" h="1513204">
                  <a:moveTo>
                    <a:pt x="3248474" y="0"/>
                  </a:moveTo>
                  <a:lnTo>
                    <a:pt x="292506" y="0"/>
                  </a:lnTo>
                  <a:lnTo>
                    <a:pt x="236162" y="222"/>
                  </a:lnTo>
                  <a:lnTo>
                    <a:pt x="191494" y="1783"/>
                  </a:lnTo>
                  <a:lnTo>
                    <a:pt x="120299" y="14269"/>
                  </a:lnTo>
                  <a:lnTo>
                    <a:pt x="85466" y="31474"/>
                  </a:lnTo>
                  <a:lnTo>
                    <a:pt x="55532" y="55531"/>
                  </a:lnTo>
                  <a:lnTo>
                    <a:pt x="31474" y="85465"/>
                  </a:lnTo>
                  <a:lnTo>
                    <a:pt x="14270" y="120299"/>
                  </a:lnTo>
                  <a:lnTo>
                    <a:pt x="1778" y="191494"/>
                  </a:lnTo>
                  <a:lnTo>
                    <a:pt x="222" y="235615"/>
                  </a:lnTo>
                  <a:lnTo>
                    <a:pt x="0" y="291209"/>
                  </a:lnTo>
                  <a:lnTo>
                    <a:pt x="5" y="1221385"/>
                  </a:lnTo>
                  <a:lnTo>
                    <a:pt x="222" y="1276434"/>
                  </a:lnTo>
                  <a:lnTo>
                    <a:pt x="1783" y="1321102"/>
                  </a:lnTo>
                  <a:lnTo>
                    <a:pt x="14270" y="1392297"/>
                  </a:lnTo>
                  <a:lnTo>
                    <a:pt x="31474" y="1427130"/>
                  </a:lnTo>
                  <a:lnTo>
                    <a:pt x="55532" y="1457064"/>
                  </a:lnTo>
                  <a:lnTo>
                    <a:pt x="85466" y="1481121"/>
                  </a:lnTo>
                  <a:lnTo>
                    <a:pt x="120299" y="1498325"/>
                  </a:lnTo>
                  <a:lnTo>
                    <a:pt x="191332" y="1510812"/>
                  </a:lnTo>
                  <a:lnTo>
                    <a:pt x="235616" y="1512373"/>
                  </a:lnTo>
                  <a:lnTo>
                    <a:pt x="291211" y="1512596"/>
                  </a:lnTo>
                  <a:lnTo>
                    <a:pt x="3247179" y="1512596"/>
                  </a:lnTo>
                  <a:lnTo>
                    <a:pt x="3303522" y="1512373"/>
                  </a:lnTo>
                  <a:lnTo>
                    <a:pt x="3348190" y="1510812"/>
                  </a:lnTo>
                  <a:lnTo>
                    <a:pt x="3419384" y="1498325"/>
                  </a:lnTo>
                  <a:lnTo>
                    <a:pt x="3454218" y="1481121"/>
                  </a:lnTo>
                  <a:lnTo>
                    <a:pt x="3484152" y="1457064"/>
                  </a:lnTo>
                  <a:lnTo>
                    <a:pt x="3508210" y="1427130"/>
                  </a:lnTo>
                  <a:lnTo>
                    <a:pt x="3525414" y="1392297"/>
                  </a:lnTo>
                  <a:lnTo>
                    <a:pt x="3537906" y="1321102"/>
                  </a:lnTo>
                  <a:lnTo>
                    <a:pt x="3539461" y="1276980"/>
                  </a:lnTo>
                  <a:lnTo>
                    <a:pt x="3539684" y="1221385"/>
                  </a:lnTo>
                  <a:lnTo>
                    <a:pt x="3539679" y="291209"/>
                  </a:lnTo>
                  <a:lnTo>
                    <a:pt x="3539461" y="236161"/>
                  </a:lnTo>
                  <a:lnTo>
                    <a:pt x="3537900" y="191494"/>
                  </a:lnTo>
                  <a:lnTo>
                    <a:pt x="3525414" y="120299"/>
                  </a:lnTo>
                  <a:lnTo>
                    <a:pt x="3508210" y="85465"/>
                  </a:lnTo>
                  <a:lnTo>
                    <a:pt x="3484152" y="55531"/>
                  </a:lnTo>
                  <a:lnTo>
                    <a:pt x="3454218" y="31474"/>
                  </a:lnTo>
                  <a:lnTo>
                    <a:pt x="3419384" y="14269"/>
                  </a:lnTo>
                  <a:lnTo>
                    <a:pt x="3348351" y="1783"/>
                  </a:lnTo>
                  <a:lnTo>
                    <a:pt x="3304068" y="222"/>
                  </a:lnTo>
                  <a:lnTo>
                    <a:pt x="3248474" y="0"/>
                  </a:lnTo>
                  <a:close/>
                </a:path>
              </a:pathLst>
            </a:custGeom>
            <a:solidFill>
              <a:srgbClr val="51A7F9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/>
          <p:nvPr/>
        </p:nvSpPr>
        <p:spPr>
          <a:xfrm>
            <a:off x="5715000" y="2692400"/>
            <a:ext cx="157607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>
                <a:solidFill>
                  <a:srgbClr val="FFFFFF"/>
                </a:solidFill>
                <a:latin typeface="Arial"/>
                <a:cs typeface="Arial"/>
              </a:rPr>
              <a:t>Jenkins</a:t>
            </a:r>
            <a:endParaRPr sz="3600">
              <a:latin typeface="Arial"/>
              <a:cs typeface="Arial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769120" y="5344264"/>
            <a:ext cx="3641725" cy="1614805"/>
            <a:chOff x="769120" y="5344264"/>
            <a:chExt cx="3641725" cy="1614805"/>
          </a:xfrm>
        </p:grpSpPr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9120" y="5344264"/>
              <a:ext cx="3641284" cy="1614196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807220" y="5395064"/>
              <a:ext cx="3540125" cy="1513205"/>
            </a:xfrm>
            <a:custGeom>
              <a:avLst/>
              <a:gdLst/>
              <a:ahLst/>
              <a:cxnLst/>
              <a:rect l="l" t="t" r="r" b="b"/>
              <a:pathLst>
                <a:path w="3540125" h="1513204">
                  <a:moveTo>
                    <a:pt x="3248474" y="0"/>
                  </a:moveTo>
                  <a:lnTo>
                    <a:pt x="292505" y="0"/>
                  </a:lnTo>
                  <a:lnTo>
                    <a:pt x="236162" y="222"/>
                  </a:lnTo>
                  <a:lnTo>
                    <a:pt x="191494" y="1783"/>
                  </a:lnTo>
                  <a:lnTo>
                    <a:pt x="120299" y="14269"/>
                  </a:lnTo>
                  <a:lnTo>
                    <a:pt x="85466" y="31474"/>
                  </a:lnTo>
                  <a:lnTo>
                    <a:pt x="55532" y="55531"/>
                  </a:lnTo>
                  <a:lnTo>
                    <a:pt x="31474" y="85465"/>
                  </a:lnTo>
                  <a:lnTo>
                    <a:pt x="14270" y="120299"/>
                  </a:lnTo>
                  <a:lnTo>
                    <a:pt x="1778" y="191494"/>
                  </a:lnTo>
                  <a:lnTo>
                    <a:pt x="222" y="235615"/>
                  </a:lnTo>
                  <a:lnTo>
                    <a:pt x="0" y="291209"/>
                  </a:lnTo>
                  <a:lnTo>
                    <a:pt x="5" y="1221385"/>
                  </a:lnTo>
                  <a:lnTo>
                    <a:pt x="222" y="1276434"/>
                  </a:lnTo>
                  <a:lnTo>
                    <a:pt x="1783" y="1321102"/>
                  </a:lnTo>
                  <a:lnTo>
                    <a:pt x="14270" y="1392297"/>
                  </a:lnTo>
                  <a:lnTo>
                    <a:pt x="31474" y="1427130"/>
                  </a:lnTo>
                  <a:lnTo>
                    <a:pt x="55532" y="1457064"/>
                  </a:lnTo>
                  <a:lnTo>
                    <a:pt x="85466" y="1481121"/>
                  </a:lnTo>
                  <a:lnTo>
                    <a:pt x="120299" y="1498325"/>
                  </a:lnTo>
                  <a:lnTo>
                    <a:pt x="191332" y="1510812"/>
                  </a:lnTo>
                  <a:lnTo>
                    <a:pt x="235616" y="1512373"/>
                  </a:lnTo>
                  <a:lnTo>
                    <a:pt x="291210" y="1512596"/>
                  </a:lnTo>
                  <a:lnTo>
                    <a:pt x="3247178" y="1512596"/>
                  </a:lnTo>
                  <a:lnTo>
                    <a:pt x="3303521" y="1512373"/>
                  </a:lnTo>
                  <a:lnTo>
                    <a:pt x="3348189" y="1510812"/>
                  </a:lnTo>
                  <a:lnTo>
                    <a:pt x="3419384" y="1498325"/>
                  </a:lnTo>
                  <a:lnTo>
                    <a:pt x="3454218" y="1481121"/>
                  </a:lnTo>
                  <a:lnTo>
                    <a:pt x="3484152" y="1457064"/>
                  </a:lnTo>
                  <a:lnTo>
                    <a:pt x="3508210" y="1427130"/>
                  </a:lnTo>
                  <a:lnTo>
                    <a:pt x="3525414" y="1392297"/>
                  </a:lnTo>
                  <a:lnTo>
                    <a:pt x="3537905" y="1321102"/>
                  </a:lnTo>
                  <a:lnTo>
                    <a:pt x="3539460" y="1276980"/>
                  </a:lnTo>
                  <a:lnTo>
                    <a:pt x="3539683" y="1221385"/>
                  </a:lnTo>
                  <a:lnTo>
                    <a:pt x="3539678" y="291209"/>
                  </a:lnTo>
                  <a:lnTo>
                    <a:pt x="3539460" y="236161"/>
                  </a:lnTo>
                  <a:lnTo>
                    <a:pt x="3537900" y="191494"/>
                  </a:lnTo>
                  <a:lnTo>
                    <a:pt x="3525414" y="120299"/>
                  </a:lnTo>
                  <a:lnTo>
                    <a:pt x="3508210" y="85465"/>
                  </a:lnTo>
                  <a:lnTo>
                    <a:pt x="3484152" y="55531"/>
                  </a:lnTo>
                  <a:lnTo>
                    <a:pt x="3454218" y="31474"/>
                  </a:lnTo>
                  <a:lnTo>
                    <a:pt x="3419384" y="14269"/>
                  </a:lnTo>
                  <a:lnTo>
                    <a:pt x="3348351" y="1783"/>
                  </a:lnTo>
                  <a:lnTo>
                    <a:pt x="3304068" y="222"/>
                  </a:lnTo>
                  <a:lnTo>
                    <a:pt x="3248474" y="0"/>
                  </a:lnTo>
                  <a:close/>
                </a:path>
              </a:pathLst>
            </a:custGeom>
            <a:solidFill>
              <a:srgbClr val="51A7F9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1765300" y="5842000"/>
            <a:ext cx="162687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>
                <a:solidFill>
                  <a:srgbClr val="FFFFFF"/>
                </a:solidFill>
                <a:latin typeface="Arial"/>
                <a:cs typeface="Arial"/>
              </a:rPr>
              <a:t>Home</a:t>
            </a:r>
            <a:r>
              <a:rPr dirty="0" sz="3600" spc="-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600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3600">
              <a:latin typeface="Arial"/>
              <a:cs typeface="Arial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8619796" y="5344264"/>
            <a:ext cx="3641725" cy="1614805"/>
            <a:chOff x="8619796" y="5344264"/>
            <a:chExt cx="3641725" cy="1614805"/>
          </a:xfrm>
        </p:grpSpPr>
        <p:pic>
          <p:nvPicPr>
            <p:cNvPr id="16" name="object 1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619796" y="5344264"/>
              <a:ext cx="3641284" cy="1614196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8657896" y="5395064"/>
              <a:ext cx="3540125" cy="1513205"/>
            </a:xfrm>
            <a:custGeom>
              <a:avLst/>
              <a:gdLst/>
              <a:ahLst/>
              <a:cxnLst/>
              <a:rect l="l" t="t" r="r" b="b"/>
              <a:pathLst>
                <a:path w="3540125" h="1513204">
                  <a:moveTo>
                    <a:pt x="3248473" y="0"/>
                  </a:moveTo>
                  <a:lnTo>
                    <a:pt x="292505" y="0"/>
                  </a:lnTo>
                  <a:lnTo>
                    <a:pt x="236161" y="222"/>
                  </a:lnTo>
                  <a:lnTo>
                    <a:pt x="191494" y="1783"/>
                  </a:lnTo>
                  <a:lnTo>
                    <a:pt x="120299" y="14269"/>
                  </a:lnTo>
                  <a:lnTo>
                    <a:pt x="85465" y="31474"/>
                  </a:lnTo>
                  <a:lnTo>
                    <a:pt x="55531" y="55531"/>
                  </a:lnTo>
                  <a:lnTo>
                    <a:pt x="31474" y="85465"/>
                  </a:lnTo>
                  <a:lnTo>
                    <a:pt x="14269" y="120299"/>
                  </a:lnTo>
                  <a:lnTo>
                    <a:pt x="1778" y="191494"/>
                  </a:lnTo>
                  <a:lnTo>
                    <a:pt x="222" y="235615"/>
                  </a:lnTo>
                  <a:lnTo>
                    <a:pt x="0" y="291209"/>
                  </a:lnTo>
                  <a:lnTo>
                    <a:pt x="5" y="1221385"/>
                  </a:lnTo>
                  <a:lnTo>
                    <a:pt x="222" y="1276434"/>
                  </a:lnTo>
                  <a:lnTo>
                    <a:pt x="1783" y="1321102"/>
                  </a:lnTo>
                  <a:lnTo>
                    <a:pt x="14269" y="1392297"/>
                  </a:lnTo>
                  <a:lnTo>
                    <a:pt x="31474" y="1427130"/>
                  </a:lnTo>
                  <a:lnTo>
                    <a:pt x="55531" y="1457064"/>
                  </a:lnTo>
                  <a:lnTo>
                    <a:pt x="85465" y="1481121"/>
                  </a:lnTo>
                  <a:lnTo>
                    <a:pt x="120299" y="1498325"/>
                  </a:lnTo>
                  <a:lnTo>
                    <a:pt x="191332" y="1510812"/>
                  </a:lnTo>
                  <a:lnTo>
                    <a:pt x="235615" y="1512373"/>
                  </a:lnTo>
                  <a:lnTo>
                    <a:pt x="291209" y="1512596"/>
                  </a:lnTo>
                  <a:lnTo>
                    <a:pt x="3247177" y="1512596"/>
                  </a:lnTo>
                  <a:lnTo>
                    <a:pt x="3303521" y="1512373"/>
                  </a:lnTo>
                  <a:lnTo>
                    <a:pt x="3348189" y="1510812"/>
                  </a:lnTo>
                  <a:lnTo>
                    <a:pt x="3419384" y="1498325"/>
                  </a:lnTo>
                  <a:lnTo>
                    <a:pt x="3454217" y="1481121"/>
                  </a:lnTo>
                  <a:lnTo>
                    <a:pt x="3484151" y="1457064"/>
                  </a:lnTo>
                  <a:lnTo>
                    <a:pt x="3508209" y="1427130"/>
                  </a:lnTo>
                  <a:lnTo>
                    <a:pt x="3525413" y="1392297"/>
                  </a:lnTo>
                  <a:lnTo>
                    <a:pt x="3537906" y="1321102"/>
                  </a:lnTo>
                  <a:lnTo>
                    <a:pt x="3539461" y="1276980"/>
                  </a:lnTo>
                  <a:lnTo>
                    <a:pt x="3539684" y="1221385"/>
                  </a:lnTo>
                  <a:lnTo>
                    <a:pt x="3539679" y="291209"/>
                  </a:lnTo>
                  <a:lnTo>
                    <a:pt x="3539461" y="236161"/>
                  </a:lnTo>
                  <a:lnTo>
                    <a:pt x="3537900" y="191494"/>
                  </a:lnTo>
                  <a:lnTo>
                    <a:pt x="3525413" y="120299"/>
                  </a:lnTo>
                  <a:lnTo>
                    <a:pt x="3508209" y="85465"/>
                  </a:lnTo>
                  <a:lnTo>
                    <a:pt x="3484151" y="55531"/>
                  </a:lnTo>
                  <a:lnTo>
                    <a:pt x="3454217" y="31474"/>
                  </a:lnTo>
                  <a:lnTo>
                    <a:pt x="3419384" y="14269"/>
                  </a:lnTo>
                  <a:lnTo>
                    <a:pt x="3348351" y="1783"/>
                  </a:lnTo>
                  <a:lnTo>
                    <a:pt x="3304068" y="222"/>
                  </a:lnTo>
                  <a:lnTo>
                    <a:pt x="3248473" y="0"/>
                  </a:lnTo>
                  <a:close/>
                </a:path>
              </a:pathLst>
            </a:custGeom>
            <a:solidFill>
              <a:srgbClr val="51A7F9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" name="object 18"/>
          <p:cNvSpPr txBox="1"/>
          <p:nvPr/>
        </p:nvSpPr>
        <p:spPr>
          <a:xfrm>
            <a:off x="9613900" y="5842000"/>
            <a:ext cx="162687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>
                <a:solidFill>
                  <a:srgbClr val="FFFFFF"/>
                </a:solidFill>
                <a:latin typeface="Arial"/>
                <a:cs typeface="Arial"/>
              </a:rPr>
              <a:t>Home</a:t>
            </a:r>
            <a:r>
              <a:rPr dirty="0" sz="3600" spc="-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600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36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670300" y="1435100"/>
            <a:ext cx="6016625" cy="558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500">
                <a:latin typeface="Arial"/>
                <a:cs typeface="Arial"/>
              </a:rPr>
              <a:t>set</a:t>
            </a:r>
            <a:r>
              <a:rPr dirty="0" sz="3500" spc="-20">
                <a:latin typeface="Arial"/>
                <a:cs typeface="Arial"/>
              </a:rPr>
              <a:t> </a:t>
            </a:r>
            <a:r>
              <a:rPr dirty="0" sz="3500" spc="-5">
                <a:latin typeface="Arial"/>
                <a:cs typeface="Arial"/>
              </a:rPr>
              <a:t>JENKINS_HOME=Home</a:t>
            </a:r>
            <a:r>
              <a:rPr dirty="0" sz="3500" spc="-10">
                <a:latin typeface="Arial"/>
                <a:cs typeface="Arial"/>
              </a:rPr>
              <a:t> </a:t>
            </a:r>
            <a:r>
              <a:rPr dirty="0" sz="3500">
                <a:latin typeface="Arial"/>
                <a:cs typeface="Arial"/>
              </a:rPr>
              <a:t>1</a:t>
            </a:r>
            <a:endParaRPr sz="3500">
              <a:latin typeface="Arial"/>
              <a:cs typeface="Arial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2676801" y="3748434"/>
            <a:ext cx="3918585" cy="1513205"/>
            <a:chOff x="2676801" y="3748434"/>
            <a:chExt cx="3918585" cy="1513205"/>
          </a:xfrm>
        </p:grpSpPr>
        <p:sp>
          <p:nvSpPr>
            <p:cNvPr id="21" name="object 21"/>
            <p:cNvSpPr/>
            <p:nvPr/>
          </p:nvSpPr>
          <p:spPr>
            <a:xfrm>
              <a:off x="2889780" y="3780184"/>
              <a:ext cx="3673475" cy="1371600"/>
            </a:xfrm>
            <a:custGeom>
              <a:avLst/>
              <a:gdLst/>
              <a:ahLst/>
              <a:cxnLst/>
              <a:rect l="l" t="t" r="r" b="b"/>
              <a:pathLst>
                <a:path w="3673475" h="1371600">
                  <a:moveTo>
                    <a:pt x="3673235" y="0"/>
                  </a:moveTo>
                  <a:lnTo>
                    <a:pt x="29745" y="1359930"/>
                  </a:lnTo>
                  <a:lnTo>
                    <a:pt x="0" y="1371033"/>
                  </a:lnTo>
                </a:path>
              </a:pathLst>
            </a:custGeom>
            <a:ln w="634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2676801" y="5018753"/>
              <a:ext cx="288290" cy="243204"/>
            </a:xfrm>
            <a:custGeom>
              <a:avLst/>
              <a:gdLst/>
              <a:ahLst/>
              <a:cxnLst/>
              <a:rect l="l" t="t" r="r" b="b"/>
              <a:pathLst>
                <a:path w="288289" h="243204">
                  <a:moveTo>
                    <a:pt x="197425" y="0"/>
                  </a:moveTo>
                  <a:lnTo>
                    <a:pt x="0" y="211957"/>
                  </a:lnTo>
                  <a:lnTo>
                    <a:pt x="288022" y="242723"/>
                  </a:lnTo>
                  <a:lnTo>
                    <a:pt x="19742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3" name="object 2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24" name="object 2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694458" y="5344264"/>
            <a:ext cx="3641725" cy="1614805"/>
            <a:chOff x="4694458" y="5344264"/>
            <a:chExt cx="3641725" cy="161480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94458" y="5344264"/>
              <a:ext cx="3641284" cy="1614196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4732558" y="5395064"/>
              <a:ext cx="3540125" cy="1513205"/>
            </a:xfrm>
            <a:custGeom>
              <a:avLst/>
              <a:gdLst/>
              <a:ahLst/>
              <a:cxnLst/>
              <a:rect l="l" t="t" r="r" b="b"/>
              <a:pathLst>
                <a:path w="3540125" h="1513204">
                  <a:moveTo>
                    <a:pt x="3248473" y="0"/>
                  </a:moveTo>
                  <a:lnTo>
                    <a:pt x="292505" y="0"/>
                  </a:lnTo>
                  <a:lnTo>
                    <a:pt x="236161" y="222"/>
                  </a:lnTo>
                  <a:lnTo>
                    <a:pt x="191494" y="1783"/>
                  </a:lnTo>
                  <a:lnTo>
                    <a:pt x="120299" y="14269"/>
                  </a:lnTo>
                  <a:lnTo>
                    <a:pt x="85465" y="31474"/>
                  </a:lnTo>
                  <a:lnTo>
                    <a:pt x="55531" y="55531"/>
                  </a:lnTo>
                  <a:lnTo>
                    <a:pt x="31474" y="85465"/>
                  </a:lnTo>
                  <a:lnTo>
                    <a:pt x="14269" y="120299"/>
                  </a:lnTo>
                  <a:lnTo>
                    <a:pt x="1778" y="191494"/>
                  </a:lnTo>
                  <a:lnTo>
                    <a:pt x="222" y="235615"/>
                  </a:lnTo>
                  <a:lnTo>
                    <a:pt x="0" y="291209"/>
                  </a:lnTo>
                  <a:lnTo>
                    <a:pt x="5" y="1221385"/>
                  </a:lnTo>
                  <a:lnTo>
                    <a:pt x="222" y="1276434"/>
                  </a:lnTo>
                  <a:lnTo>
                    <a:pt x="1783" y="1321102"/>
                  </a:lnTo>
                  <a:lnTo>
                    <a:pt x="14269" y="1392297"/>
                  </a:lnTo>
                  <a:lnTo>
                    <a:pt x="31474" y="1427130"/>
                  </a:lnTo>
                  <a:lnTo>
                    <a:pt x="55531" y="1457064"/>
                  </a:lnTo>
                  <a:lnTo>
                    <a:pt x="85465" y="1481121"/>
                  </a:lnTo>
                  <a:lnTo>
                    <a:pt x="120299" y="1498325"/>
                  </a:lnTo>
                  <a:lnTo>
                    <a:pt x="191332" y="1510812"/>
                  </a:lnTo>
                  <a:lnTo>
                    <a:pt x="235615" y="1512373"/>
                  </a:lnTo>
                  <a:lnTo>
                    <a:pt x="291209" y="1512596"/>
                  </a:lnTo>
                  <a:lnTo>
                    <a:pt x="3247177" y="1512596"/>
                  </a:lnTo>
                  <a:lnTo>
                    <a:pt x="3303521" y="1512373"/>
                  </a:lnTo>
                  <a:lnTo>
                    <a:pt x="3348189" y="1510812"/>
                  </a:lnTo>
                  <a:lnTo>
                    <a:pt x="3419384" y="1498325"/>
                  </a:lnTo>
                  <a:lnTo>
                    <a:pt x="3454217" y="1481121"/>
                  </a:lnTo>
                  <a:lnTo>
                    <a:pt x="3484151" y="1457064"/>
                  </a:lnTo>
                  <a:lnTo>
                    <a:pt x="3508209" y="1427130"/>
                  </a:lnTo>
                  <a:lnTo>
                    <a:pt x="3525413" y="1392297"/>
                  </a:lnTo>
                  <a:lnTo>
                    <a:pt x="3537906" y="1321102"/>
                  </a:lnTo>
                  <a:lnTo>
                    <a:pt x="3539461" y="1276980"/>
                  </a:lnTo>
                  <a:lnTo>
                    <a:pt x="3539684" y="1221385"/>
                  </a:lnTo>
                  <a:lnTo>
                    <a:pt x="3539679" y="291209"/>
                  </a:lnTo>
                  <a:lnTo>
                    <a:pt x="3539461" y="236161"/>
                  </a:lnTo>
                  <a:lnTo>
                    <a:pt x="3537900" y="191494"/>
                  </a:lnTo>
                  <a:lnTo>
                    <a:pt x="3525413" y="120299"/>
                  </a:lnTo>
                  <a:lnTo>
                    <a:pt x="3508209" y="85465"/>
                  </a:lnTo>
                  <a:lnTo>
                    <a:pt x="3484151" y="55531"/>
                  </a:lnTo>
                  <a:lnTo>
                    <a:pt x="3454217" y="31474"/>
                  </a:lnTo>
                  <a:lnTo>
                    <a:pt x="3419384" y="14269"/>
                  </a:lnTo>
                  <a:lnTo>
                    <a:pt x="3348351" y="1783"/>
                  </a:lnTo>
                  <a:lnTo>
                    <a:pt x="3304068" y="222"/>
                  </a:lnTo>
                  <a:lnTo>
                    <a:pt x="3248473" y="0"/>
                  </a:lnTo>
                  <a:close/>
                </a:path>
              </a:pathLst>
            </a:custGeom>
            <a:solidFill>
              <a:srgbClr val="51A7F9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5689600" y="5842000"/>
            <a:ext cx="162687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>
                <a:solidFill>
                  <a:srgbClr val="FFFFFF"/>
                </a:solidFill>
                <a:latin typeface="Arial"/>
                <a:cs typeface="Arial"/>
              </a:rPr>
              <a:t>Home</a:t>
            </a:r>
            <a:r>
              <a:rPr dirty="0" sz="3600" spc="-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60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36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863600" y="139700"/>
            <a:ext cx="11273790" cy="1000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304030" algn="l"/>
                <a:tab pos="4982210" algn="l"/>
                <a:tab pos="9001760" algn="l"/>
              </a:tabLst>
            </a:pPr>
            <a:r>
              <a:rPr dirty="0"/>
              <a:t>Recap</a:t>
            </a:r>
            <a:r>
              <a:rPr dirty="0" spc="-5"/>
              <a:t> d</a:t>
            </a:r>
            <a:r>
              <a:rPr dirty="0"/>
              <a:t>ay	1	</a:t>
            </a:r>
            <a:r>
              <a:rPr dirty="0" spc="-5"/>
              <a:t>:</a:t>
            </a:r>
            <a:r>
              <a:rPr dirty="0"/>
              <a:t>:</a:t>
            </a:r>
            <a:r>
              <a:rPr dirty="0" spc="-5"/>
              <a:t> </a:t>
            </a:r>
            <a:r>
              <a:rPr dirty="0"/>
              <a:t>Je</a:t>
            </a:r>
            <a:r>
              <a:rPr dirty="0" spc="-5"/>
              <a:t>n</a:t>
            </a:r>
            <a:r>
              <a:rPr dirty="0"/>
              <a:t>k</a:t>
            </a:r>
            <a:r>
              <a:rPr dirty="0" spc="-5"/>
              <a:t>in</a:t>
            </a:r>
            <a:r>
              <a:rPr dirty="0"/>
              <a:t>s	H</a:t>
            </a:r>
            <a:r>
              <a:rPr dirty="0" spc="-5"/>
              <a:t>o</a:t>
            </a:r>
            <a:r>
              <a:rPr dirty="0"/>
              <a:t>me</a:t>
            </a:r>
          </a:p>
        </p:txBody>
      </p:sp>
      <p:grpSp>
        <p:nvGrpSpPr>
          <p:cNvPr id="7" name="object 7"/>
          <p:cNvGrpSpPr/>
          <p:nvPr/>
        </p:nvGrpSpPr>
        <p:grpSpPr>
          <a:xfrm>
            <a:off x="4694457" y="2187500"/>
            <a:ext cx="3641725" cy="1614805"/>
            <a:chOff x="4694457" y="2187500"/>
            <a:chExt cx="3641725" cy="1614805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94457" y="2187500"/>
              <a:ext cx="3641284" cy="1614196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4732557" y="2238300"/>
              <a:ext cx="3540125" cy="1513205"/>
            </a:xfrm>
            <a:custGeom>
              <a:avLst/>
              <a:gdLst/>
              <a:ahLst/>
              <a:cxnLst/>
              <a:rect l="l" t="t" r="r" b="b"/>
              <a:pathLst>
                <a:path w="3540125" h="1513204">
                  <a:moveTo>
                    <a:pt x="3248474" y="0"/>
                  </a:moveTo>
                  <a:lnTo>
                    <a:pt x="292506" y="0"/>
                  </a:lnTo>
                  <a:lnTo>
                    <a:pt x="236162" y="222"/>
                  </a:lnTo>
                  <a:lnTo>
                    <a:pt x="191494" y="1783"/>
                  </a:lnTo>
                  <a:lnTo>
                    <a:pt x="120299" y="14269"/>
                  </a:lnTo>
                  <a:lnTo>
                    <a:pt x="85466" y="31474"/>
                  </a:lnTo>
                  <a:lnTo>
                    <a:pt x="55532" y="55531"/>
                  </a:lnTo>
                  <a:lnTo>
                    <a:pt x="31474" y="85465"/>
                  </a:lnTo>
                  <a:lnTo>
                    <a:pt x="14270" y="120299"/>
                  </a:lnTo>
                  <a:lnTo>
                    <a:pt x="1778" y="191494"/>
                  </a:lnTo>
                  <a:lnTo>
                    <a:pt x="222" y="235615"/>
                  </a:lnTo>
                  <a:lnTo>
                    <a:pt x="0" y="291209"/>
                  </a:lnTo>
                  <a:lnTo>
                    <a:pt x="5" y="1221385"/>
                  </a:lnTo>
                  <a:lnTo>
                    <a:pt x="222" y="1276434"/>
                  </a:lnTo>
                  <a:lnTo>
                    <a:pt x="1783" y="1321102"/>
                  </a:lnTo>
                  <a:lnTo>
                    <a:pt x="14270" y="1392297"/>
                  </a:lnTo>
                  <a:lnTo>
                    <a:pt x="31474" y="1427130"/>
                  </a:lnTo>
                  <a:lnTo>
                    <a:pt x="55532" y="1457064"/>
                  </a:lnTo>
                  <a:lnTo>
                    <a:pt x="85466" y="1481121"/>
                  </a:lnTo>
                  <a:lnTo>
                    <a:pt x="120299" y="1498325"/>
                  </a:lnTo>
                  <a:lnTo>
                    <a:pt x="191332" y="1510812"/>
                  </a:lnTo>
                  <a:lnTo>
                    <a:pt x="235616" y="1512373"/>
                  </a:lnTo>
                  <a:lnTo>
                    <a:pt x="291211" y="1512596"/>
                  </a:lnTo>
                  <a:lnTo>
                    <a:pt x="3247179" y="1512596"/>
                  </a:lnTo>
                  <a:lnTo>
                    <a:pt x="3303522" y="1512373"/>
                  </a:lnTo>
                  <a:lnTo>
                    <a:pt x="3348190" y="1510812"/>
                  </a:lnTo>
                  <a:lnTo>
                    <a:pt x="3419384" y="1498325"/>
                  </a:lnTo>
                  <a:lnTo>
                    <a:pt x="3454218" y="1481121"/>
                  </a:lnTo>
                  <a:lnTo>
                    <a:pt x="3484152" y="1457064"/>
                  </a:lnTo>
                  <a:lnTo>
                    <a:pt x="3508210" y="1427130"/>
                  </a:lnTo>
                  <a:lnTo>
                    <a:pt x="3525414" y="1392297"/>
                  </a:lnTo>
                  <a:lnTo>
                    <a:pt x="3537906" y="1321102"/>
                  </a:lnTo>
                  <a:lnTo>
                    <a:pt x="3539461" y="1276980"/>
                  </a:lnTo>
                  <a:lnTo>
                    <a:pt x="3539684" y="1221385"/>
                  </a:lnTo>
                  <a:lnTo>
                    <a:pt x="3539679" y="291209"/>
                  </a:lnTo>
                  <a:lnTo>
                    <a:pt x="3539461" y="236161"/>
                  </a:lnTo>
                  <a:lnTo>
                    <a:pt x="3537900" y="191494"/>
                  </a:lnTo>
                  <a:lnTo>
                    <a:pt x="3525414" y="120299"/>
                  </a:lnTo>
                  <a:lnTo>
                    <a:pt x="3508210" y="85465"/>
                  </a:lnTo>
                  <a:lnTo>
                    <a:pt x="3484152" y="55531"/>
                  </a:lnTo>
                  <a:lnTo>
                    <a:pt x="3454218" y="31474"/>
                  </a:lnTo>
                  <a:lnTo>
                    <a:pt x="3419384" y="14269"/>
                  </a:lnTo>
                  <a:lnTo>
                    <a:pt x="3348351" y="1783"/>
                  </a:lnTo>
                  <a:lnTo>
                    <a:pt x="3304068" y="222"/>
                  </a:lnTo>
                  <a:lnTo>
                    <a:pt x="3248474" y="0"/>
                  </a:lnTo>
                  <a:close/>
                </a:path>
              </a:pathLst>
            </a:custGeom>
            <a:solidFill>
              <a:srgbClr val="51A7F9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/>
          <p:nvPr/>
        </p:nvSpPr>
        <p:spPr>
          <a:xfrm>
            <a:off x="5715000" y="2692400"/>
            <a:ext cx="157607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>
                <a:solidFill>
                  <a:srgbClr val="FFFFFF"/>
                </a:solidFill>
                <a:latin typeface="Arial"/>
                <a:cs typeface="Arial"/>
              </a:rPr>
              <a:t>Jenkins</a:t>
            </a:r>
            <a:endParaRPr sz="3600">
              <a:latin typeface="Arial"/>
              <a:cs typeface="Arial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769120" y="5344264"/>
            <a:ext cx="3641725" cy="1614805"/>
            <a:chOff x="769120" y="5344264"/>
            <a:chExt cx="3641725" cy="1614805"/>
          </a:xfrm>
        </p:grpSpPr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9120" y="5344264"/>
              <a:ext cx="3641284" cy="1614196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807220" y="5395064"/>
              <a:ext cx="3540125" cy="1513205"/>
            </a:xfrm>
            <a:custGeom>
              <a:avLst/>
              <a:gdLst/>
              <a:ahLst/>
              <a:cxnLst/>
              <a:rect l="l" t="t" r="r" b="b"/>
              <a:pathLst>
                <a:path w="3540125" h="1513204">
                  <a:moveTo>
                    <a:pt x="3248474" y="0"/>
                  </a:moveTo>
                  <a:lnTo>
                    <a:pt x="292505" y="0"/>
                  </a:lnTo>
                  <a:lnTo>
                    <a:pt x="236162" y="222"/>
                  </a:lnTo>
                  <a:lnTo>
                    <a:pt x="191494" y="1783"/>
                  </a:lnTo>
                  <a:lnTo>
                    <a:pt x="120299" y="14269"/>
                  </a:lnTo>
                  <a:lnTo>
                    <a:pt x="85466" y="31474"/>
                  </a:lnTo>
                  <a:lnTo>
                    <a:pt x="55532" y="55531"/>
                  </a:lnTo>
                  <a:lnTo>
                    <a:pt x="31474" y="85465"/>
                  </a:lnTo>
                  <a:lnTo>
                    <a:pt x="14270" y="120299"/>
                  </a:lnTo>
                  <a:lnTo>
                    <a:pt x="1778" y="191494"/>
                  </a:lnTo>
                  <a:lnTo>
                    <a:pt x="222" y="235615"/>
                  </a:lnTo>
                  <a:lnTo>
                    <a:pt x="0" y="291209"/>
                  </a:lnTo>
                  <a:lnTo>
                    <a:pt x="5" y="1221385"/>
                  </a:lnTo>
                  <a:lnTo>
                    <a:pt x="222" y="1276434"/>
                  </a:lnTo>
                  <a:lnTo>
                    <a:pt x="1783" y="1321102"/>
                  </a:lnTo>
                  <a:lnTo>
                    <a:pt x="14270" y="1392297"/>
                  </a:lnTo>
                  <a:lnTo>
                    <a:pt x="31474" y="1427130"/>
                  </a:lnTo>
                  <a:lnTo>
                    <a:pt x="55532" y="1457064"/>
                  </a:lnTo>
                  <a:lnTo>
                    <a:pt x="85466" y="1481121"/>
                  </a:lnTo>
                  <a:lnTo>
                    <a:pt x="120299" y="1498325"/>
                  </a:lnTo>
                  <a:lnTo>
                    <a:pt x="191332" y="1510812"/>
                  </a:lnTo>
                  <a:lnTo>
                    <a:pt x="235616" y="1512373"/>
                  </a:lnTo>
                  <a:lnTo>
                    <a:pt x="291210" y="1512596"/>
                  </a:lnTo>
                  <a:lnTo>
                    <a:pt x="3247178" y="1512596"/>
                  </a:lnTo>
                  <a:lnTo>
                    <a:pt x="3303521" y="1512373"/>
                  </a:lnTo>
                  <a:lnTo>
                    <a:pt x="3348189" y="1510812"/>
                  </a:lnTo>
                  <a:lnTo>
                    <a:pt x="3419384" y="1498325"/>
                  </a:lnTo>
                  <a:lnTo>
                    <a:pt x="3454218" y="1481121"/>
                  </a:lnTo>
                  <a:lnTo>
                    <a:pt x="3484152" y="1457064"/>
                  </a:lnTo>
                  <a:lnTo>
                    <a:pt x="3508210" y="1427130"/>
                  </a:lnTo>
                  <a:lnTo>
                    <a:pt x="3525414" y="1392297"/>
                  </a:lnTo>
                  <a:lnTo>
                    <a:pt x="3537905" y="1321102"/>
                  </a:lnTo>
                  <a:lnTo>
                    <a:pt x="3539460" y="1276980"/>
                  </a:lnTo>
                  <a:lnTo>
                    <a:pt x="3539683" y="1221385"/>
                  </a:lnTo>
                  <a:lnTo>
                    <a:pt x="3539678" y="291209"/>
                  </a:lnTo>
                  <a:lnTo>
                    <a:pt x="3539460" y="236161"/>
                  </a:lnTo>
                  <a:lnTo>
                    <a:pt x="3537900" y="191494"/>
                  </a:lnTo>
                  <a:lnTo>
                    <a:pt x="3525414" y="120299"/>
                  </a:lnTo>
                  <a:lnTo>
                    <a:pt x="3508210" y="85465"/>
                  </a:lnTo>
                  <a:lnTo>
                    <a:pt x="3484152" y="55531"/>
                  </a:lnTo>
                  <a:lnTo>
                    <a:pt x="3454218" y="31474"/>
                  </a:lnTo>
                  <a:lnTo>
                    <a:pt x="3419384" y="14269"/>
                  </a:lnTo>
                  <a:lnTo>
                    <a:pt x="3348351" y="1783"/>
                  </a:lnTo>
                  <a:lnTo>
                    <a:pt x="3304068" y="222"/>
                  </a:lnTo>
                  <a:lnTo>
                    <a:pt x="3248474" y="0"/>
                  </a:lnTo>
                  <a:close/>
                </a:path>
              </a:pathLst>
            </a:custGeom>
            <a:solidFill>
              <a:srgbClr val="51A7F9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1765300" y="5842000"/>
            <a:ext cx="162687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>
                <a:solidFill>
                  <a:srgbClr val="FFFFFF"/>
                </a:solidFill>
                <a:latin typeface="Arial"/>
                <a:cs typeface="Arial"/>
              </a:rPr>
              <a:t>Home</a:t>
            </a:r>
            <a:r>
              <a:rPr dirty="0" sz="3600" spc="-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600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3600">
              <a:latin typeface="Arial"/>
              <a:cs typeface="Arial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8619796" y="5344264"/>
            <a:ext cx="3641725" cy="1614805"/>
            <a:chOff x="8619796" y="5344264"/>
            <a:chExt cx="3641725" cy="1614805"/>
          </a:xfrm>
        </p:grpSpPr>
        <p:pic>
          <p:nvPicPr>
            <p:cNvPr id="16" name="object 1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619796" y="5344264"/>
              <a:ext cx="3641284" cy="1614196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8657896" y="5395064"/>
              <a:ext cx="3540125" cy="1513205"/>
            </a:xfrm>
            <a:custGeom>
              <a:avLst/>
              <a:gdLst/>
              <a:ahLst/>
              <a:cxnLst/>
              <a:rect l="l" t="t" r="r" b="b"/>
              <a:pathLst>
                <a:path w="3540125" h="1513204">
                  <a:moveTo>
                    <a:pt x="3248473" y="0"/>
                  </a:moveTo>
                  <a:lnTo>
                    <a:pt x="292505" y="0"/>
                  </a:lnTo>
                  <a:lnTo>
                    <a:pt x="236161" y="222"/>
                  </a:lnTo>
                  <a:lnTo>
                    <a:pt x="191494" y="1783"/>
                  </a:lnTo>
                  <a:lnTo>
                    <a:pt x="120299" y="14269"/>
                  </a:lnTo>
                  <a:lnTo>
                    <a:pt x="85465" y="31474"/>
                  </a:lnTo>
                  <a:lnTo>
                    <a:pt x="55531" y="55531"/>
                  </a:lnTo>
                  <a:lnTo>
                    <a:pt x="31474" y="85465"/>
                  </a:lnTo>
                  <a:lnTo>
                    <a:pt x="14269" y="120299"/>
                  </a:lnTo>
                  <a:lnTo>
                    <a:pt x="1778" y="191494"/>
                  </a:lnTo>
                  <a:lnTo>
                    <a:pt x="222" y="235615"/>
                  </a:lnTo>
                  <a:lnTo>
                    <a:pt x="0" y="291209"/>
                  </a:lnTo>
                  <a:lnTo>
                    <a:pt x="5" y="1221385"/>
                  </a:lnTo>
                  <a:lnTo>
                    <a:pt x="222" y="1276434"/>
                  </a:lnTo>
                  <a:lnTo>
                    <a:pt x="1783" y="1321102"/>
                  </a:lnTo>
                  <a:lnTo>
                    <a:pt x="14269" y="1392297"/>
                  </a:lnTo>
                  <a:lnTo>
                    <a:pt x="31474" y="1427130"/>
                  </a:lnTo>
                  <a:lnTo>
                    <a:pt x="55531" y="1457064"/>
                  </a:lnTo>
                  <a:lnTo>
                    <a:pt x="85465" y="1481121"/>
                  </a:lnTo>
                  <a:lnTo>
                    <a:pt x="120299" y="1498325"/>
                  </a:lnTo>
                  <a:lnTo>
                    <a:pt x="191332" y="1510812"/>
                  </a:lnTo>
                  <a:lnTo>
                    <a:pt x="235615" y="1512373"/>
                  </a:lnTo>
                  <a:lnTo>
                    <a:pt x="291209" y="1512596"/>
                  </a:lnTo>
                  <a:lnTo>
                    <a:pt x="3247177" y="1512596"/>
                  </a:lnTo>
                  <a:lnTo>
                    <a:pt x="3303521" y="1512373"/>
                  </a:lnTo>
                  <a:lnTo>
                    <a:pt x="3348189" y="1510812"/>
                  </a:lnTo>
                  <a:lnTo>
                    <a:pt x="3419384" y="1498325"/>
                  </a:lnTo>
                  <a:lnTo>
                    <a:pt x="3454217" y="1481121"/>
                  </a:lnTo>
                  <a:lnTo>
                    <a:pt x="3484151" y="1457064"/>
                  </a:lnTo>
                  <a:lnTo>
                    <a:pt x="3508209" y="1427130"/>
                  </a:lnTo>
                  <a:lnTo>
                    <a:pt x="3525413" y="1392297"/>
                  </a:lnTo>
                  <a:lnTo>
                    <a:pt x="3537906" y="1321102"/>
                  </a:lnTo>
                  <a:lnTo>
                    <a:pt x="3539461" y="1276980"/>
                  </a:lnTo>
                  <a:lnTo>
                    <a:pt x="3539684" y="1221385"/>
                  </a:lnTo>
                  <a:lnTo>
                    <a:pt x="3539679" y="291209"/>
                  </a:lnTo>
                  <a:lnTo>
                    <a:pt x="3539461" y="236161"/>
                  </a:lnTo>
                  <a:lnTo>
                    <a:pt x="3537900" y="191494"/>
                  </a:lnTo>
                  <a:lnTo>
                    <a:pt x="3525413" y="120299"/>
                  </a:lnTo>
                  <a:lnTo>
                    <a:pt x="3508209" y="85465"/>
                  </a:lnTo>
                  <a:lnTo>
                    <a:pt x="3484151" y="55531"/>
                  </a:lnTo>
                  <a:lnTo>
                    <a:pt x="3454217" y="31474"/>
                  </a:lnTo>
                  <a:lnTo>
                    <a:pt x="3419384" y="14269"/>
                  </a:lnTo>
                  <a:lnTo>
                    <a:pt x="3348351" y="1783"/>
                  </a:lnTo>
                  <a:lnTo>
                    <a:pt x="3304068" y="222"/>
                  </a:lnTo>
                  <a:lnTo>
                    <a:pt x="3248473" y="0"/>
                  </a:lnTo>
                  <a:close/>
                </a:path>
              </a:pathLst>
            </a:custGeom>
            <a:solidFill>
              <a:srgbClr val="51A7F9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" name="object 18"/>
          <p:cNvSpPr txBox="1"/>
          <p:nvPr/>
        </p:nvSpPr>
        <p:spPr>
          <a:xfrm>
            <a:off x="9613900" y="5842000"/>
            <a:ext cx="162687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>
                <a:solidFill>
                  <a:srgbClr val="FFFFFF"/>
                </a:solidFill>
                <a:latin typeface="Arial"/>
                <a:cs typeface="Arial"/>
              </a:rPr>
              <a:t>Home</a:t>
            </a:r>
            <a:r>
              <a:rPr dirty="0" sz="3600" spc="-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600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36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670300" y="1435100"/>
            <a:ext cx="6016625" cy="558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500">
                <a:latin typeface="Arial"/>
                <a:cs typeface="Arial"/>
              </a:rPr>
              <a:t>set</a:t>
            </a:r>
            <a:r>
              <a:rPr dirty="0" sz="3500" spc="-20">
                <a:latin typeface="Arial"/>
                <a:cs typeface="Arial"/>
              </a:rPr>
              <a:t> </a:t>
            </a:r>
            <a:r>
              <a:rPr dirty="0" sz="3500" spc="-5">
                <a:latin typeface="Arial"/>
                <a:cs typeface="Arial"/>
              </a:rPr>
              <a:t>JENKINS_HOME=Home</a:t>
            </a:r>
            <a:r>
              <a:rPr dirty="0" sz="3500" spc="-10">
                <a:latin typeface="Arial"/>
                <a:cs typeface="Arial"/>
              </a:rPr>
              <a:t> </a:t>
            </a:r>
            <a:r>
              <a:rPr dirty="0" sz="3500">
                <a:latin typeface="Arial"/>
                <a:cs typeface="Arial"/>
              </a:rPr>
              <a:t>2</a:t>
            </a:r>
            <a:endParaRPr sz="3500">
              <a:latin typeface="Arial"/>
              <a:cs typeface="Arial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6423659" y="3748986"/>
            <a:ext cx="259079" cy="1513205"/>
            <a:chOff x="6423659" y="3748986"/>
            <a:chExt cx="259079" cy="1513205"/>
          </a:xfrm>
        </p:grpSpPr>
        <p:sp>
          <p:nvSpPr>
            <p:cNvPr id="21" name="object 21"/>
            <p:cNvSpPr/>
            <p:nvPr/>
          </p:nvSpPr>
          <p:spPr>
            <a:xfrm>
              <a:off x="6553199" y="3748986"/>
              <a:ext cx="0" cy="1285875"/>
            </a:xfrm>
            <a:custGeom>
              <a:avLst/>
              <a:gdLst/>
              <a:ahLst/>
              <a:cxnLst/>
              <a:rect l="l" t="t" r="r" b="b"/>
              <a:pathLst>
                <a:path w="0" h="1285875">
                  <a:moveTo>
                    <a:pt x="0" y="0"/>
                  </a:moveTo>
                  <a:lnTo>
                    <a:pt x="0" y="1253517"/>
                  </a:lnTo>
                  <a:lnTo>
                    <a:pt x="0" y="1285266"/>
                  </a:lnTo>
                </a:path>
              </a:pathLst>
            </a:custGeom>
            <a:ln w="635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6423659" y="5002503"/>
              <a:ext cx="259079" cy="259079"/>
            </a:xfrm>
            <a:custGeom>
              <a:avLst/>
              <a:gdLst/>
              <a:ahLst/>
              <a:cxnLst/>
              <a:rect l="l" t="t" r="r" b="b"/>
              <a:pathLst>
                <a:path w="259079" h="259079">
                  <a:moveTo>
                    <a:pt x="259080" y="0"/>
                  </a:moveTo>
                  <a:lnTo>
                    <a:pt x="0" y="0"/>
                  </a:lnTo>
                  <a:lnTo>
                    <a:pt x="129539" y="259080"/>
                  </a:lnTo>
                  <a:lnTo>
                    <a:pt x="25908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3" name="object 2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24" name="object 2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694458" y="5344264"/>
            <a:ext cx="3641725" cy="1614805"/>
            <a:chOff x="4694458" y="5344264"/>
            <a:chExt cx="3641725" cy="161480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94458" y="5344264"/>
              <a:ext cx="3641284" cy="1614196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4732558" y="5395064"/>
              <a:ext cx="3540125" cy="1513205"/>
            </a:xfrm>
            <a:custGeom>
              <a:avLst/>
              <a:gdLst/>
              <a:ahLst/>
              <a:cxnLst/>
              <a:rect l="l" t="t" r="r" b="b"/>
              <a:pathLst>
                <a:path w="3540125" h="1513204">
                  <a:moveTo>
                    <a:pt x="3248473" y="0"/>
                  </a:moveTo>
                  <a:lnTo>
                    <a:pt x="292505" y="0"/>
                  </a:lnTo>
                  <a:lnTo>
                    <a:pt x="236161" y="222"/>
                  </a:lnTo>
                  <a:lnTo>
                    <a:pt x="191494" y="1783"/>
                  </a:lnTo>
                  <a:lnTo>
                    <a:pt x="120299" y="14269"/>
                  </a:lnTo>
                  <a:lnTo>
                    <a:pt x="85465" y="31474"/>
                  </a:lnTo>
                  <a:lnTo>
                    <a:pt x="55531" y="55531"/>
                  </a:lnTo>
                  <a:lnTo>
                    <a:pt x="31474" y="85465"/>
                  </a:lnTo>
                  <a:lnTo>
                    <a:pt x="14269" y="120299"/>
                  </a:lnTo>
                  <a:lnTo>
                    <a:pt x="1778" y="191494"/>
                  </a:lnTo>
                  <a:lnTo>
                    <a:pt x="222" y="235615"/>
                  </a:lnTo>
                  <a:lnTo>
                    <a:pt x="0" y="291209"/>
                  </a:lnTo>
                  <a:lnTo>
                    <a:pt x="5" y="1221385"/>
                  </a:lnTo>
                  <a:lnTo>
                    <a:pt x="222" y="1276434"/>
                  </a:lnTo>
                  <a:lnTo>
                    <a:pt x="1783" y="1321102"/>
                  </a:lnTo>
                  <a:lnTo>
                    <a:pt x="14269" y="1392297"/>
                  </a:lnTo>
                  <a:lnTo>
                    <a:pt x="31474" y="1427130"/>
                  </a:lnTo>
                  <a:lnTo>
                    <a:pt x="55531" y="1457064"/>
                  </a:lnTo>
                  <a:lnTo>
                    <a:pt x="85465" y="1481121"/>
                  </a:lnTo>
                  <a:lnTo>
                    <a:pt x="120299" y="1498325"/>
                  </a:lnTo>
                  <a:lnTo>
                    <a:pt x="191332" y="1510812"/>
                  </a:lnTo>
                  <a:lnTo>
                    <a:pt x="235615" y="1512373"/>
                  </a:lnTo>
                  <a:lnTo>
                    <a:pt x="291209" y="1512596"/>
                  </a:lnTo>
                  <a:lnTo>
                    <a:pt x="3247177" y="1512596"/>
                  </a:lnTo>
                  <a:lnTo>
                    <a:pt x="3303521" y="1512373"/>
                  </a:lnTo>
                  <a:lnTo>
                    <a:pt x="3348189" y="1510812"/>
                  </a:lnTo>
                  <a:lnTo>
                    <a:pt x="3419384" y="1498325"/>
                  </a:lnTo>
                  <a:lnTo>
                    <a:pt x="3454217" y="1481121"/>
                  </a:lnTo>
                  <a:lnTo>
                    <a:pt x="3484151" y="1457064"/>
                  </a:lnTo>
                  <a:lnTo>
                    <a:pt x="3508209" y="1427130"/>
                  </a:lnTo>
                  <a:lnTo>
                    <a:pt x="3525413" y="1392297"/>
                  </a:lnTo>
                  <a:lnTo>
                    <a:pt x="3537906" y="1321102"/>
                  </a:lnTo>
                  <a:lnTo>
                    <a:pt x="3539461" y="1276980"/>
                  </a:lnTo>
                  <a:lnTo>
                    <a:pt x="3539684" y="1221385"/>
                  </a:lnTo>
                  <a:lnTo>
                    <a:pt x="3539679" y="291209"/>
                  </a:lnTo>
                  <a:lnTo>
                    <a:pt x="3539461" y="236161"/>
                  </a:lnTo>
                  <a:lnTo>
                    <a:pt x="3537900" y="191494"/>
                  </a:lnTo>
                  <a:lnTo>
                    <a:pt x="3525413" y="120299"/>
                  </a:lnTo>
                  <a:lnTo>
                    <a:pt x="3508209" y="85465"/>
                  </a:lnTo>
                  <a:lnTo>
                    <a:pt x="3484151" y="55531"/>
                  </a:lnTo>
                  <a:lnTo>
                    <a:pt x="3454217" y="31474"/>
                  </a:lnTo>
                  <a:lnTo>
                    <a:pt x="3419384" y="14269"/>
                  </a:lnTo>
                  <a:lnTo>
                    <a:pt x="3348351" y="1783"/>
                  </a:lnTo>
                  <a:lnTo>
                    <a:pt x="3304068" y="222"/>
                  </a:lnTo>
                  <a:lnTo>
                    <a:pt x="3248473" y="0"/>
                  </a:lnTo>
                  <a:close/>
                </a:path>
              </a:pathLst>
            </a:custGeom>
            <a:solidFill>
              <a:srgbClr val="51A7F9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5689600" y="5842000"/>
            <a:ext cx="162687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>
                <a:solidFill>
                  <a:srgbClr val="FFFFFF"/>
                </a:solidFill>
                <a:latin typeface="Arial"/>
                <a:cs typeface="Arial"/>
              </a:rPr>
              <a:t>Home</a:t>
            </a:r>
            <a:r>
              <a:rPr dirty="0" sz="3600" spc="-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60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36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863600" y="139700"/>
            <a:ext cx="11273790" cy="1000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304030" algn="l"/>
                <a:tab pos="4982210" algn="l"/>
                <a:tab pos="9001760" algn="l"/>
              </a:tabLst>
            </a:pPr>
            <a:r>
              <a:rPr dirty="0"/>
              <a:t>Recap</a:t>
            </a:r>
            <a:r>
              <a:rPr dirty="0" spc="-5"/>
              <a:t> d</a:t>
            </a:r>
            <a:r>
              <a:rPr dirty="0"/>
              <a:t>ay	1	</a:t>
            </a:r>
            <a:r>
              <a:rPr dirty="0" spc="-5"/>
              <a:t>:</a:t>
            </a:r>
            <a:r>
              <a:rPr dirty="0"/>
              <a:t>:</a:t>
            </a:r>
            <a:r>
              <a:rPr dirty="0" spc="-5"/>
              <a:t> </a:t>
            </a:r>
            <a:r>
              <a:rPr dirty="0"/>
              <a:t>Je</a:t>
            </a:r>
            <a:r>
              <a:rPr dirty="0" spc="-5"/>
              <a:t>n</a:t>
            </a:r>
            <a:r>
              <a:rPr dirty="0"/>
              <a:t>k</a:t>
            </a:r>
            <a:r>
              <a:rPr dirty="0" spc="-5"/>
              <a:t>in</a:t>
            </a:r>
            <a:r>
              <a:rPr dirty="0"/>
              <a:t>s	H</a:t>
            </a:r>
            <a:r>
              <a:rPr dirty="0" spc="-5"/>
              <a:t>o</a:t>
            </a:r>
            <a:r>
              <a:rPr dirty="0"/>
              <a:t>me</a:t>
            </a:r>
          </a:p>
        </p:txBody>
      </p:sp>
      <p:grpSp>
        <p:nvGrpSpPr>
          <p:cNvPr id="7" name="object 7"/>
          <p:cNvGrpSpPr/>
          <p:nvPr/>
        </p:nvGrpSpPr>
        <p:grpSpPr>
          <a:xfrm>
            <a:off x="4694457" y="2187500"/>
            <a:ext cx="3641725" cy="1614805"/>
            <a:chOff x="4694457" y="2187500"/>
            <a:chExt cx="3641725" cy="1614805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94457" y="2187500"/>
              <a:ext cx="3641284" cy="1614196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4732557" y="2238300"/>
              <a:ext cx="3540125" cy="1513205"/>
            </a:xfrm>
            <a:custGeom>
              <a:avLst/>
              <a:gdLst/>
              <a:ahLst/>
              <a:cxnLst/>
              <a:rect l="l" t="t" r="r" b="b"/>
              <a:pathLst>
                <a:path w="3540125" h="1513204">
                  <a:moveTo>
                    <a:pt x="3248474" y="0"/>
                  </a:moveTo>
                  <a:lnTo>
                    <a:pt x="292506" y="0"/>
                  </a:lnTo>
                  <a:lnTo>
                    <a:pt x="236162" y="222"/>
                  </a:lnTo>
                  <a:lnTo>
                    <a:pt x="191494" y="1783"/>
                  </a:lnTo>
                  <a:lnTo>
                    <a:pt x="120299" y="14269"/>
                  </a:lnTo>
                  <a:lnTo>
                    <a:pt x="85466" y="31474"/>
                  </a:lnTo>
                  <a:lnTo>
                    <a:pt x="55532" y="55531"/>
                  </a:lnTo>
                  <a:lnTo>
                    <a:pt x="31474" y="85465"/>
                  </a:lnTo>
                  <a:lnTo>
                    <a:pt x="14270" y="120299"/>
                  </a:lnTo>
                  <a:lnTo>
                    <a:pt x="1778" y="191494"/>
                  </a:lnTo>
                  <a:lnTo>
                    <a:pt x="222" y="235615"/>
                  </a:lnTo>
                  <a:lnTo>
                    <a:pt x="0" y="291209"/>
                  </a:lnTo>
                  <a:lnTo>
                    <a:pt x="5" y="1221385"/>
                  </a:lnTo>
                  <a:lnTo>
                    <a:pt x="222" y="1276434"/>
                  </a:lnTo>
                  <a:lnTo>
                    <a:pt x="1783" y="1321102"/>
                  </a:lnTo>
                  <a:lnTo>
                    <a:pt x="14270" y="1392297"/>
                  </a:lnTo>
                  <a:lnTo>
                    <a:pt x="31474" y="1427130"/>
                  </a:lnTo>
                  <a:lnTo>
                    <a:pt x="55532" y="1457064"/>
                  </a:lnTo>
                  <a:lnTo>
                    <a:pt x="85466" y="1481121"/>
                  </a:lnTo>
                  <a:lnTo>
                    <a:pt x="120299" y="1498325"/>
                  </a:lnTo>
                  <a:lnTo>
                    <a:pt x="191332" y="1510812"/>
                  </a:lnTo>
                  <a:lnTo>
                    <a:pt x="235616" y="1512373"/>
                  </a:lnTo>
                  <a:lnTo>
                    <a:pt x="291211" y="1512596"/>
                  </a:lnTo>
                  <a:lnTo>
                    <a:pt x="3247179" y="1512596"/>
                  </a:lnTo>
                  <a:lnTo>
                    <a:pt x="3303522" y="1512373"/>
                  </a:lnTo>
                  <a:lnTo>
                    <a:pt x="3348190" y="1510812"/>
                  </a:lnTo>
                  <a:lnTo>
                    <a:pt x="3419384" y="1498325"/>
                  </a:lnTo>
                  <a:lnTo>
                    <a:pt x="3454218" y="1481121"/>
                  </a:lnTo>
                  <a:lnTo>
                    <a:pt x="3484152" y="1457064"/>
                  </a:lnTo>
                  <a:lnTo>
                    <a:pt x="3508210" y="1427130"/>
                  </a:lnTo>
                  <a:lnTo>
                    <a:pt x="3525414" y="1392297"/>
                  </a:lnTo>
                  <a:lnTo>
                    <a:pt x="3537906" y="1321102"/>
                  </a:lnTo>
                  <a:lnTo>
                    <a:pt x="3539461" y="1276980"/>
                  </a:lnTo>
                  <a:lnTo>
                    <a:pt x="3539684" y="1221385"/>
                  </a:lnTo>
                  <a:lnTo>
                    <a:pt x="3539679" y="291209"/>
                  </a:lnTo>
                  <a:lnTo>
                    <a:pt x="3539461" y="236161"/>
                  </a:lnTo>
                  <a:lnTo>
                    <a:pt x="3537900" y="191494"/>
                  </a:lnTo>
                  <a:lnTo>
                    <a:pt x="3525414" y="120299"/>
                  </a:lnTo>
                  <a:lnTo>
                    <a:pt x="3508210" y="85465"/>
                  </a:lnTo>
                  <a:lnTo>
                    <a:pt x="3484152" y="55531"/>
                  </a:lnTo>
                  <a:lnTo>
                    <a:pt x="3454218" y="31474"/>
                  </a:lnTo>
                  <a:lnTo>
                    <a:pt x="3419384" y="14269"/>
                  </a:lnTo>
                  <a:lnTo>
                    <a:pt x="3348351" y="1783"/>
                  </a:lnTo>
                  <a:lnTo>
                    <a:pt x="3304068" y="222"/>
                  </a:lnTo>
                  <a:lnTo>
                    <a:pt x="3248474" y="0"/>
                  </a:lnTo>
                  <a:close/>
                </a:path>
              </a:pathLst>
            </a:custGeom>
            <a:solidFill>
              <a:srgbClr val="51A7F9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/>
          <p:nvPr/>
        </p:nvSpPr>
        <p:spPr>
          <a:xfrm>
            <a:off x="5715000" y="2692400"/>
            <a:ext cx="157607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>
                <a:solidFill>
                  <a:srgbClr val="FFFFFF"/>
                </a:solidFill>
                <a:latin typeface="Arial"/>
                <a:cs typeface="Arial"/>
              </a:rPr>
              <a:t>Jenkins</a:t>
            </a:r>
            <a:endParaRPr sz="3600">
              <a:latin typeface="Arial"/>
              <a:cs typeface="Arial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769120" y="5344264"/>
            <a:ext cx="3641725" cy="1614805"/>
            <a:chOff x="769120" y="5344264"/>
            <a:chExt cx="3641725" cy="1614805"/>
          </a:xfrm>
        </p:grpSpPr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9120" y="5344264"/>
              <a:ext cx="3641284" cy="1614196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807220" y="5395064"/>
              <a:ext cx="3540125" cy="1513205"/>
            </a:xfrm>
            <a:custGeom>
              <a:avLst/>
              <a:gdLst/>
              <a:ahLst/>
              <a:cxnLst/>
              <a:rect l="l" t="t" r="r" b="b"/>
              <a:pathLst>
                <a:path w="3540125" h="1513204">
                  <a:moveTo>
                    <a:pt x="3248474" y="0"/>
                  </a:moveTo>
                  <a:lnTo>
                    <a:pt x="292505" y="0"/>
                  </a:lnTo>
                  <a:lnTo>
                    <a:pt x="236162" y="222"/>
                  </a:lnTo>
                  <a:lnTo>
                    <a:pt x="191494" y="1783"/>
                  </a:lnTo>
                  <a:lnTo>
                    <a:pt x="120299" y="14269"/>
                  </a:lnTo>
                  <a:lnTo>
                    <a:pt x="85466" y="31474"/>
                  </a:lnTo>
                  <a:lnTo>
                    <a:pt x="55532" y="55531"/>
                  </a:lnTo>
                  <a:lnTo>
                    <a:pt x="31474" y="85465"/>
                  </a:lnTo>
                  <a:lnTo>
                    <a:pt x="14270" y="120299"/>
                  </a:lnTo>
                  <a:lnTo>
                    <a:pt x="1778" y="191494"/>
                  </a:lnTo>
                  <a:lnTo>
                    <a:pt x="222" y="235615"/>
                  </a:lnTo>
                  <a:lnTo>
                    <a:pt x="0" y="291209"/>
                  </a:lnTo>
                  <a:lnTo>
                    <a:pt x="5" y="1221385"/>
                  </a:lnTo>
                  <a:lnTo>
                    <a:pt x="222" y="1276434"/>
                  </a:lnTo>
                  <a:lnTo>
                    <a:pt x="1783" y="1321102"/>
                  </a:lnTo>
                  <a:lnTo>
                    <a:pt x="14270" y="1392297"/>
                  </a:lnTo>
                  <a:lnTo>
                    <a:pt x="31474" y="1427130"/>
                  </a:lnTo>
                  <a:lnTo>
                    <a:pt x="55532" y="1457064"/>
                  </a:lnTo>
                  <a:lnTo>
                    <a:pt x="85466" y="1481121"/>
                  </a:lnTo>
                  <a:lnTo>
                    <a:pt x="120299" y="1498325"/>
                  </a:lnTo>
                  <a:lnTo>
                    <a:pt x="191332" y="1510812"/>
                  </a:lnTo>
                  <a:lnTo>
                    <a:pt x="235616" y="1512373"/>
                  </a:lnTo>
                  <a:lnTo>
                    <a:pt x="291210" y="1512596"/>
                  </a:lnTo>
                  <a:lnTo>
                    <a:pt x="3247178" y="1512596"/>
                  </a:lnTo>
                  <a:lnTo>
                    <a:pt x="3303521" y="1512373"/>
                  </a:lnTo>
                  <a:lnTo>
                    <a:pt x="3348189" y="1510812"/>
                  </a:lnTo>
                  <a:lnTo>
                    <a:pt x="3419384" y="1498325"/>
                  </a:lnTo>
                  <a:lnTo>
                    <a:pt x="3454218" y="1481121"/>
                  </a:lnTo>
                  <a:lnTo>
                    <a:pt x="3484152" y="1457064"/>
                  </a:lnTo>
                  <a:lnTo>
                    <a:pt x="3508210" y="1427130"/>
                  </a:lnTo>
                  <a:lnTo>
                    <a:pt x="3525414" y="1392297"/>
                  </a:lnTo>
                  <a:lnTo>
                    <a:pt x="3537905" y="1321102"/>
                  </a:lnTo>
                  <a:lnTo>
                    <a:pt x="3539460" y="1276980"/>
                  </a:lnTo>
                  <a:lnTo>
                    <a:pt x="3539683" y="1221385"/>
                  </a:lnTo>
                  <a:lnTo>
                    <a:pt x="3539678" y="291209"/>
                  </a:lnTo>
                  <a:lnTo>
                    <a:pt x="3539460" y="236161"/>
                  </a:lnTo>
                  <a:lnTo>
                    <a:pt x="3537900" y="191494"/>
                  </a:lnTo>
                  <a:lnTo>
                    <a:pt x="3525414" y="120299"/>
                  </a:lnTo>
                  <a:lnTo>
                    <a:pt x="3508210" y="85465"/>
                  </a:lnTo>
                  <a:lnTo>
                    <a:pt x="3484152" y="55531"/>
                  </a:lnTo>
                  <a:lnTo>
                    <a:pt x="3454218" y="31474"/>
                  </a:lnTo>
                  <a:lnTo>
                    <a:pt x="3419384" y="14269"/>
                  </a:lnTo>
                  <a:lnTo>
                    <a:pt x="3348351" y="1783"/>
                  </a:lnTo>
                  <a:lnTo>
                    <a:pt x="3304068" y="222"/>
                  </a:lnTo>
                  <a:lnTo>
                    <a:pt x="3248474" y="0"/>
                  </a:lnTo>
                  <a:close/>
                </a:path>
              </a:pathLst>
            </a:custGeom>
            <a:solidFill>
              <a:srgbClr val="51A7F9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1765300" y="5842000"/>
            <a:ext cx="162687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>
                <a:solidFill>
                  <a:srgbClr val="FFFFFF"/>
                </a:solidFill>
                <a:latin typeface="Arial"/>
                <a:cs typeface="Arial"/>
              </a:rPr>
              <a:t>Home</a:t>
            </a:r>
            <a:r>
              <a:rPr dirty="0" sz="3600" spc="-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600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3600">
              <a:latin typeface="Arial"/>
              <a:cs typeface="Arial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8619796" y="5344264"/>
            <a:ext cx="3641725" cy="1614805"/>
            <a:chOff x="8619796" y="5344264"/>
            <a:chExt cx="3641725" cy="1614805"/>
          </a:xfrm>
        </p:grpSpPr>
        <p:pic>
          <p:nvPicPr>
            <p:cNvPr id="16" name="object 1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619796" y="5344264"/>
              <a:ext cx="3641284" cy="1614196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8657896" y="5395064"/>
              <a:ext cx="3540125" cy="1513205"/>
            </a:xfrm>
            <a:custGeom>
              <a:avLst/>
              <a:gdLst/>
              <a:ahLst/>
              <a:cxnLst/>
              <a:rect l="l" t="t" r="r" b="b"/>
              <a:pathLst>
                <a:path w="3540125" h="1513204">
                  <a:moveTo>
                    <a:pt x="3248473" y="0"/>
                  </a:moveTo>
                  <a:lnTo>
                    <a:pt x="292505" y="0"/>
                  </a:lnTo>
                  <a:lnTo>
                    <a:pt x="236161" y="222"/>
                  </a:lnTo>
                  <a:lnTo>
                    <a:pt x="191494" y="1783"/>
                  </a:lnTo>
                  <a:lnTo>
                    <a:pt x="120299" y="14269"/>
                  </a:lnTo>
                  <a:lnTo>
                    <a:pt x="85465" y="31474"/>
                  </a:lnTo>
                  <a:lnTo>
                    <a:pt x="55531" y="55531"/>
                  </a:lnTo>
                  <a:lnTo>
                    <a:pt x="31474" y="85465"/>
                  </a:lnTo>
                  <a:lnTo>
                    <a:pt x="14269" y="120299"/>
                  </a:lnTo>
                  <a:lnTo>
                    <a:pt x="1778" y="191494"/>
                  </a:lnTo>
                  <a:lnTo>
                    <a:pt x="222" y="235615"/>
                  </a:lnTo>
                  <a:lnTo>
                    <a:pt x="0" y="291209"/>
                  </a:lnTo>
                  <a:lnTo>
                    <a:pt x="5" y="1221385"/>
                  </a:lnTo>
                  <a:lnTo>
                    <a:pt x="222" y="1276434"/>
                  </a:lnTo>
                  <a:lnTo>
                    <a:pt x="1783" y="1321102"/>
                  </a:lnTo>
                  <a:lnTo>
                    <a:pt x="14269" y="1392297"/>
                  </a:lnTo>
                  <a:lnTo>
                    <a:pt x="31474" y="1427130"/>
                  </a:lnTo>
                  <a:lnTo>
                    <a:pt x="55531" y="1457064"/>
                  </a:lnTo>
                  <a:lnTo>
                    <a:pt x="85465" y="1481121"/>
                  </a:lnTo>
                  <a:lnTo>
                    <a:pt x="120299" y="1498325"/>
                  </a:lnTo>
                  <a:lnTo>
                    <a:pt x="191332" y="1510812"/>
                  </a:lnTo>
                  <a:lnTo>
                    <a:pt x="235615" y="1512373"/>
                  </a:lnTo>
                  <a:lnTo>
                    <a:pt x="291209" y="1512596"/>
                  </a:lnTo>
                  <a:lnTo>
                    <a:pt x="3247177" y="1512596"/>
                  </a:lnTo>
                  <a:lnTo>
                    <a:pt x="3303521" y="1512373"/>
                  </a:lnTo>
                  <a:lnTo>
                    <a:pt x="3348189" y="1510812"/>
                  </a:lnTo>
                  <a:lnTo>
                    <a:pt x="3419384" y="1498325"/>
                  </a:lnTo>
                  <a:lnTo>
                    <a:pt x="3454217" y="1481121"/>
                  </a:lnTo>
                  <a:lnTo>
                    <a:pt x="3484151" y="1457064"/>
                  </a:lnTo>
                  <a:lnTo>
                    <a:pt x="3508209" y="1427130"/>
                  </a:lnTo>
                  <a:lnTo>
                    <a:pt x="3525413" y="1392297"/>
                  </a:lnTo>
                  <a:lnTo>
                    <a:pt x="3537906" y="1321102"/>
                  </a:lnTo>
                  <a:lnTo>
                    <a:pt x="3539461" y="1276980"/>
                  </a:lnTo>
                  <a:lnTo>
                    <a:pt x="3539684" y="1221385"/>
                  </a:lnTo>
                  <a:lnTo>
                    <a:pt x="3539679" y="291209"/>
                  </a:lnTo>
                  <a:lnTo>
                    <a:pt x="3539461" y="236161"/>
                  </a:lnTo>
                  <a:lnTo>
                    <a:pt x="3537900" y="191494"/>
                  </a:lnTo>
                  <a:lnTo>
                    <a:pt x="3525413" y="120299"/>
                  </a:lnTo>
                  <a:lnTo>
                    <a:pt x="3508209" y="85465"/>
                  </a:lnTo>
                  <a:lnTo>
                    <a:pt x="3484151" y="55531"/>
                  </a:lnTo>
                  <a:lnTo>
                    <a:pt x="3454217" y="31474"/>
                  </a:lnTo>
                  <a:lnTo>
                    <a:pt x="3419384" y="14269"/>
                  </a:lnTo>
                  <a:lnTo>
                    <a:pt x="3348351" y="1783"/>
                  </a:lnTo>
                  <a:lnTo>
                    <a:pt x="3304068" y="222"/>
                  </a:lnTo>
                  <a:lnTo>
                    <a:pt x="3248473" y="0"/>
                  </a:lnTo>
                  <a:close/>
                </a:path>
              </a:pathLst>
            </a:custGeom>
            <a:solidFill>
              <a:srgbClr val="51A7F9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" name="object 18"/>
          <p:cNvSpPr txBox="1"/>
          <p:nvPr/>
        </p:nvSpPr>
        <p:spPr>
          <a:xfrm>
            <a:off x="9613900" y="5842000"/>
            <a:ext cx="162687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>
                <a:solidFill>
                  <a:srgbClr val="FFFFFF"/>
                </a:solidFill>
                <a:latin typeface="Arial"/>
                <a:cs typeface="Arial"/>
              </a:rPr>
              <a:t>Home</a:t>
            </a:r>
            <a:r>
              <a:rPr dirty="0" sz="3600" spc="-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600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36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670300" y="1435100"/>
            <a:ext cx="6016625" cy="558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500">
                <a:latin typeface="Arial"/>
                <a:cs typeface="Arial"/>
              </a:rPr>
              <a:t>set</a:t>
            </a:r>
            <a:r>
              <a:rPr dirty="0" sz="3500" spc="-20">
                <a:latin typeface="Arial"/>
                <a:cs typeface="Arial"/>
              </a:rPr>
              <a:t> </a:t>
            </a:r>
            <a:r>
              <a:rPr dirty="0" sz="3500" spc="-5">
                <a:latin typeface="Arial"/>
                <a:cs typeface="Arial"/>
              </a:rPr>
              <a:t>JENKINS_HOME=Home</a:t>
            </a:r>
            <a:r>
              <a:rPr dirty="0" sz="3500" spc="-10">
                <a:latin typeface="Arial"/>
                <a:cs typeface="Arial"/>
              </a:rPr>
              <a:t> </a:t>
            </a:r>
            <a:r>
              <a:rPr dirty="0" sz="3500">
                <a:latin typeface="Arial"/>
                <a:cs typeface="Arial"/>
              </a:rPr>
              <a:t>3</a:t>
            </a:r>
            <a:endParaRPr sz="3500">
              <a:latin typeface="Arial"/>
              <a:cs typeface="Arial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6532571" y="3747724"/>
            <a:ext cx="3566160" cy="1513205"/>
            <a:chOff x="6532571" y="3747724"/>
            <a:chExt cx="3566160" cy="1513205"/>
          </a:xfrm>
        </p:grpSpPr>
        <p:sp>
          <p:nvSpPr>
            <p:cNvPr id="21" name="object 21"/>
            <p:cNvSpPr/>
            <p:nvPr/>
          </p:nvSpPr>
          <p:spPr>
            <a:xfrm>
              <a:off x="6564321" y="3779474"/>
              <a:ext cx="3324225" cy="1373505"/>
            </a:xfrm>
            <a:custGeom>
              <a:avLst/>
              <a:gdLst/>
              <a:ahLst/>
              <a:cxnLst/>
              <a:rect l="l" t="t" r="r" b="b"/>
              <a:pathLst>
                <a:path w="3324225" h="1373504">
                  <a:moveTo>
                    <a:pt x="0" y="0"/>
                  </a:moveTo>
                  <a:lnTo>
                    <a:pt x="3294717" y="1361241"/>
                  </a:lnTo>
                  <a:lnTo>
                    <a:pt x="3324061" y="1373365"/>
                  </a:lnTo>
                </a:path>
              </a:pathLst>
            </a:custGeom>
            <a:ln w="634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9809573" y="5020992"/>
              <a:ext cx="288925" cy="240029"/>
            </a:xfrm>
            <a:custGeom>
              <a:avLst/>
              <a:gdLst/>
              <a:ahLst/>
              <a:cxnLst/>
              <a:rect l="l" t="t" r="r" b="b"/>
              <a:pathLst>
                <a:path w="288925" h="240029">
                  <a:moveTo>
                    <a:pt x="98930" y="0"/>
                  </a:moveTo>
                  <a:lnTo>
                    <a:pt x="0" y="239447"/>
                  </a:lnTo>
                  <a:lnTo>
                    <a:pt x="288912" y="218653"/>
                  </a:lnTo>
                  <a:lnTo>
                    <a:pt x="9893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3" name="object 2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24" name="object 2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022918" y="2482202"/>
            <a:ext cx="3641725" cy="4149090"/>
            <a:chOff x="2022918" y="2482202"/>
            <a:chExt cx="3641725" cy="414909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22918" y="5016666"/>
              <a:ext cx="3641284" cy="1614196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2061018" y="5067466"/>
              <a:ext cx="3540125" cy="1513205"/>
            </a:xfrm>
            <a:custGeom>
              <a:avLst/>
              <a:gdLst/>
              <a:ahLst/>
              <a:cxnLst/>
              <a:rect l="l" t="t" r="r" b="b"/>
              <a:pathLst>
                <a:path w="3540125" h="1513204">
                  <a:moveTo>
                    <a:pt x="3248473" y="0"/>
                  </a:moveTo>
                  <a:lnTo>
                    <a:pt x="292505" y="0"/>
                  </a:lnTo>
                  <a:lnTo>
                    <a:pt x="236162" y="222"/>
                  </a:lnTo>
                  <a:lnTo>
                    <a:pt x="191494" y="1783"/>
                  </a:lnTo>
                  <a:lnTo>
                    <a:pt x="120299" y="14269"/>
                  </a:lnTo>
                  <a:lnTo>
                    <a:pt x="85466" y="31474"/>
                  </a:lnTo>
                  <a:lnTo>
                    <a:pt x="55532" y="55531"/>
                  </a:lnTo>
                  <a:lnTo>
                    <a:pt x="31474" y="85465"/>
                  </a:lnTo>
                  <a:lnTo>
                    <a:pt x="14270" y="120299"/>
                  </a:lnTo>
                  <a:lnTo>
                    <a:pt x="1778" y="191494"/>
                  </a:lnTo>
                  <a:lnTo>
                    <a:pt x="222" y="235615"/>
                  </a:lnTo>
                  <a:lnTo>
                    <a:pt x="0" y="291209"/>
                  </a:lnTo>
                  <a:lnTo>
                    <a:pt x="5" y="1221385"/>
                  </a:lnTo>
                  <a:lnTo>
                    <a:pt x="222" y="1276434"/>
                  </a:lnTo>
                  <a:lnTo>
                    <a:pt x="1783" y="1321102"/>
                  </a:lnTo>
                  <a:lnTo>
                    <a:pt x="14270" y="1392297"/>
                  </a:lnTo>
                  <a:lnTo>
                    <a:pt x="31474" y="1427130"/>
                  </a:lnTo>
                  <a:lnTo>
                    <a:pt x="55532" y="1457064"/>
                  </a:lnTo>
                  <a:lnTo>
                    <a:pt x="85466" y="1481121"/>
                  </a:lnTo>
                  <a:lnTo>
                    <a:pt x="120299" y="1498325"/>
                  </a:lnTo>
                  <a:lnTo>
                    <a:pt x="191332" y="1510812"/>
                  </a:lnTo>
                  <a:lnTo>
                    <a:pt x="235616" y="1512373"/>
                  </a:lnTo>
                  <a:lnTo>
                    <a:pt x="291211" y="1512596"/>
                  </a:lnTo>
                  <a:lnTo>
                    <a:pt x="3247179" y="1512596"/>
                  </a:lnTo>
                  <a:lnTo>
                    <a:pt x="3303522" y="1512373"/>
                  </a:lnTo>
                  <a:lnTo>
                    <a:pt x="3348190" y="1510812"/>
                  </a:lnTo>
                  <a:lnTo>
                    <a:pt x="3419384" y="1498325"/>
                  </a:lnTo>
                  <a:lnTo>
                    <a:pt x="3454218" y="1481121"/>
                  </a:lnTo>
                  <a:lnTo>
                    <a:pt x="3484152" y="1457064"/>
                  </a:lnTo>
                  <a:lnTo>
                    <a:pt x="3508209" y="1427130"/>
                  </a:lnTo>
                  <a:lnTo>
                    <a:pt x="3525413" y="1392297"/>
                  </a:lnTo>
                  <a:lnTo>
                    <a:pt x="3537906" y="1321102"/>
                  </a:lnTo>
                  <a:lnTo>
                    <a:pt x="3539461" y="1276980"/>
                  </a:lnTo>
                  <a:lnTo>
                    <a:pt x="3539684" y="1221385"/>
                  </a:lnTo>
                  <a:lnTo>
                    <a:pt x="3539679" y="291209"/>
                  </a:lnTo>
                  <a:lnTo>
                    <a:pt x="3539461" y="236161"/>
                  </a:lnTo>
                  <a:lnTo>
                    <a:pt x="3537900" y="191494"/>
                  </a:lnTo>
                  <a:lnTo>
                    <a:pt x="3525413" y="120299"/>
                  </a:lnTo>
                  <a:lnTo>
                    <a:pt x="3508209" y="85465"/>
                  </a:lnTo>
                  <a:lnTo>
                    <a:pt x="3484152" y="55531"/>
                  </a:lnTo>
                  <a:lnTo>
                    <a:pt x="3454218" y="31474"/>
                  </a:lnTo>
                  <a:lnTo>
                    <a:pt x="3419384" y="14269"/>
                  </a:lnTo>
                  <a:lnTo>
                    <a:pt x="3348351" y="1783"/>
                  </a:lnTo>
                  <a:lnTo>
                    <a:pt x="3304068" y="222"/>
                  </a:lnTo>
                  <a:lnTo>
                    <a:pt x="3248473" y="0"/>
                  </a:lnTo>
                  <a:close/>
                </a:path>
              </a:pathLst>
            </a:custGeom>
            <a:solidFill>
              <a:srgbClr val="51A7F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22918" y="2482202"/>
              <a:ext cx="3641284" cy="1614196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2061018" y="2533001"/>
              <a:ext cx="3540125" cy="1513205"/>
            </a:xfrm>
            <a:custGeom>
              <a:avLst/>
              <a:gdLst/>
              <a:ahLst/>
              <a:cxnLst/>
              <a:rect l="l" t="t" r="r" b="b"/>
              <a:pathLst>
                <a:path w="3540125" h="1513204">
                  <a:moveTo>
                    <a:pt x="3248473" y="0"/>
                  </a:moveTo>
                  <a:lnTo>
                    <a:pt x="292505" y="0"/>
                  </a:lnTo>
                  <a:lnTo>
                    <a:pt x="236162" y="222"/>
                  </a:lnTo>
                  <a:lnTo>
                    <a:pt x="191494" y="1783"/>
                  </a:lnTo>
                  <a:lnTo>
                    <a:pt x="120299" y="14270"/>
                  </a:lnTo>
                  <a:lnTo>
                    <a:pt x="85466" y="31474"/>
                  </a:lnTo>
                  <a:lnTo>
                    <a:pt x="55532" y="55532"/>
                  </a:lnTo>
                  <a:lnTo>
                    <a:pt x="31474" y="85466"/>
                  </a:lnTo>
                  <a:lnTo>
                    <a:pt x="14270" y="120299"/>
                  </a:lnTo>
                  <a:lnTo>
                    <a:pt x="1778" y="191494"/>
                  </a:lnTo>
                  <a:lnTo>
                    <a:pt x="222" y="235616"/>
                  </a:lnTo>
                  <a:lnTo>
                    <a:pt x="0" y="291211"/>
                  </a:lnTo>
                  <a:lnTo>
                    <a:pt x="5" y="1221386"/>
                  </a:lnTo>
                  <a:lnTo>
                    <a:pt x="222" y="1276435"/>
                  </a:lnTo>
                  <a:lnTo>
                    <a:pt x="1783" y="1321103"/>
                  </a:lnTo>
                  <a:lnTo>
                    <a:pt x="14270" y="1392298"/>
                  </a:lnTo>
                  <a:lnTo>
                    <a:pt x="31474" y="1427131"/>
                  </a:lnTo>
                  <a:lnTo>
                    <a:pt x="55532" y="1457065"/>
                  </a:lnTo>
                  <a:lnTo>
                    <a:pt x="85466" y="1481123"/>
                  </a:lnTo>
                  <a:lnTo>
                    <a:pt x="120299" y="1498326"/>
                  </a:lnTo>
                  <a:lnTo>
                    <a:pt x="191332" y="1510814"/>
                  </a:lnTo>
                  <a:lnTo>
                    <a:pt x="235616" y="1512374"/>
                  </a:lnTo>
                  <a:lnTo>
                    <a:pt x="291211" y="1512597"/>
                  </a:lnTo>
                  <a:lnTo>
                    <a:pt x="3247179" y="1512597"/>
                  </a:lnTo>
                  <a:lnTo>
                    <a:pt x="3303522" y="1512374"/>
                  </a:lnTo>
                  <a:lnTo>
                    <a:pt x="3348190" y="1510814"/>
                  </a:lnTo>
                  <a:lnTo>
                    <a:pt x="3419384" y="1498326"/>
                  </a:lnTo>
                  <a:lnTo>
                    <a:pt x="3454218" y="1481123"/>
                  </a:lnTo>
                  <a:lnTo>
                    <a:pt x="3484152" y="1457065"/>
                  </a:lnTo>
                  <a:lnTo>
                    <a:pt x="3508209" y="1427131"/>
                  </a:lnTo>
                  <a:lnTo>
                    <a:pt x="3525413" y="1392298"/>
                  </a:lnTo>
                  <a:lnTo>
                    <a:pt x="3537906" y="1321103"/>
                  </a:lnTo>
                  <a:lnTo>
                    <a:pt x="3539461" y="1276981"/>
                  </a:lnTo>
                  <a:lnTo>
                    <a:pt x="3539684" y="1221386"/>
                  </a:lnTo>
                  <a:lnTo>
                    <a:pt x="3539679" y="291211"/>
                  </a:lnTo>
                  <a:lnTo>
                    <a:pt x="3539461" y="236162"/>
                  </a:lnTo>
                  <a:lnTo>
                    <a:pt x="3537900" y="191494"/>
                  </a:lnTo>
                  <a:lnTo>
                    <a:pt x="3525413" y="120299"/>
                  </a:lnTo>
                  <a:lnTo>
                    <a:pt x="3508209" y="85466"/>
                  </a:lnTo>
                  <a:lnTo>
                    <a:pt x="3484152" y="55532"/>
                  </a:lnTo>
                  <a:lnTo>
                    <a:pt x="3454218" y="31474"/>
                  </a:lnTo>
                  <a:lnTo>
                    <a:pt x="3419384" y="14270"/>
                  </a:lnTo>
                  <a:lnTo>
                    <a:pt x="3348351" y="1783"/>
                  </a:lnTo>
                  <a:lnTo>
                    <a:pt x="3304068" y="222"/>
                  </a:lnTo>
                  <a:lnTo>
                    <a:pt x="3248473" y="0"/>
                  </a:lnTo>
                  <a:close/>
                </a:path>
              </a:pathLst>
            </a:custGeom>
            <a:solidFill>
              <a:srgbClr val="51A7F9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082800" y="139700"/>
            <a:ext cx="8833485" cy="1000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304030" algn="l"/>
                <a:tab pos="4982210" algn="l"/>
              </a:tabLst>
            </a:pPr>
            <a:r>
              <a:rPr dirty="0"/>
              <a:t>Recap </a:t>
            </a:r>
            <a:r>
              <a:rPr dirty="0" spc="-5"/>
              <a:t>day	</a:t>
            </a:r>
            <a:r>
              <a:rPr dirty="0"/>
              <a:t>1	</a:t>
            </a:r>
            <a:r>
              <a:rPr dirty="0" spc="-5"/>
              <a:t>::</a:t>
            </a:r>
            <a:r>
              <a:rPr dirty="0" spc="-85"/>
              <a:t> </a:t>
            </a:r>
            <a:r>
              <a:rPr dirty="0" spc="-5"/>
              <a:t>pipeline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2184400" y="2984500"/>
            <a:ext cx="330454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>
                <a:solidFill>
                  <a:srgbClr val="FFFFFF"/>
                </a:solidFill>
                <a:latin typeface="Arial"/>
                <a:cs typeface="Arial"/>
              </a:rPr>
              <a:t>01</a:t>
            </a:r>
            <a:r>
              <a:rPr dirty="0" sz="36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600" spc="-5">
                <a:solidFill>
                  <a:srgbClr val="FFFFFF"/>
                </a:solidFill>
                <a:latin typeface="Arial"/>
                <a:cs typeface="Arial"/>
              </a:rPr>
              <a:t>Monitor</a:t>
            </a:r>
            <a:r>
              <a:rPr dirty="0" sz="360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600">
                <a:solidFill>
                  <a:srgbClr val="FFFFFF"/>
                </a:solidFill>
                <a:latin typeface="Arial"/>
                <a:cs typeface="Arial"/>
              </a:rPr>
              <a:t>code</a:t>
            </a:r>
            <a:endParaRPr sz="3600">
              <a:latin typeface="Arial"/>
              <a:cs typeface="Arial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5754828" y="4212441"/>
            <a:ext cx="3258185" cy="1572260"/>
            <a:chOff x="5754828" y="4212441"/>
            <a:chExt cx="3258185" cy="1572260"/>
          </a:xfrm>
        </p:grpSpPr>
        <p:sp>
          <p:nvSpPr>
            <p:cNvPr id="10" name="object 10"/>
            <p:cNvSpPr/>
            <p:nvPr/>
          </p:nvSpPr>
          <p:spPr>
            <a:xfrm>
              <a:off x="5960121" y="4244191"/>
              <a:ext cx="3021330" cy="1437005"/>
            </a:xfrm>
            <a:custGeom>
              <a:avLst/>
              <a:gdLst/>
              <a:ahLst/>
              <a:cxnLst/>
              <a:rect l="l" t="t" r="r" b="b"/>
              <a:pathLst>
                <a:path w="3021329" h="1437004">
                  <a:moveTo>
                    <a:pt x="3020731" y="0"/>
                  </a:moveTo>
                  <a:lnTo>
                    <a:pt x="28672" y="1423093"/>
                  </a:lnTo>
                  <a:lnTo>
                    <a:pt x="0" y="1436730"/>
                  </a:lnTo>
                </a:path>
              </a:pathLst>
            </a:custGeom>
            <a:ln w="635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5754828" y="5550303"/>
              <a:ext cx="290195" cy="234315"/>
            </a:xfrm>
            <a:custGeom>
              <a:avLst/>
              <a:gdLst/>
              <a:ahLst/>
              <a:cxnLst/>
              <a:rect l="l" t="t" r="r" b="b"/>
              <a:pathLst>
                <a:path w="290195" h="234314">
                  <a:moveTo>
                    <a:pt x="178325" y="0"/>
                  </a:moveTo>
                  <a:lnTo>
                    <a:pt x="0" y="228260"/>
                  </a:lnTo>
                  <a:lnTo>
                    <a:pt x="289604" y="233964"/>
                  </a:lnTo>
                  <a:lnTo>
                    <a:pt x="17832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2" name="object 12"/>
          <p:cNvGrpSpPr/>
          <p:nvPr/>
        </p:nvGrpSpPr>
        <p:grpSpPr>
          <a:xfrm>
            <a:off x="7365997" y="2482202"/>
            <a:ext cx="3641725" cy="1614805"/>
            <a:chOff x="7365997" y="2482202"/>
            <a:chExt cx="3641725" cy="1614805"/>
          </a:xfrm>
        </p:grpSpPr>
        <p:pic>
          <p:nvPicPr>
            <p:cNvPr id="13" name="object 1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365997" y="2482202"/>
              <a:ext cx="3641284" cy="1614196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7404097" y="2533001"/>
              <a:ext cx="3540125" cy="1513205"/>
            </a:xfrm>
            <a:custGeom>
              <a:avLst/>
              <a:gdLst/>
              <a:ahLst/>
              <a:cxnLst/>
              <a:rect l="l" t="t" r="r" b="b"/>
              <a:pathLst>
                <a:path w="3540125" h="1513204">
                  <a:moveTo>
                    <a:pt x="3248473" y="0"/>
                  </a:moveTo>
                  <a:lnTo>
                    <a:pt x="292505" y="0"/>
                  </a:lnTo>
                  <a:lnTo>
                    <a:pt x="236161" y="222"/>
                  </a:lnTo>
                  <a:lnTo>
                    <a:pt x="191494" y="1783"/>
                  </a:lnTo>
                  <a:lnTo>
                    <a:pt x="120299" y="14270"/>
                  </a:lnTo>
                  <a:lnTo>
                    <a:pt x="85465" y="31474"/>
                  </a:lnTo>
                  <a:lnTo>
                    <a:pt x="55531" y="55532"/>
                  </a:lnTo>
                  <a:lnTo>
                    <a:pt x="31473" y="85466"/>
                  </a:lnTo>
                  <a:lnTo>
                    <a:pt x="14269" y="120299"/>
                  </a:lnTo>
                  <a:lnTo>
                    <a:pt x="1778" y="191494"/>
                  </a:lnTo>
                  <a:lnTo>
                    <a:pt x="222" y="235616"/>
                  </a:lnTo>
                  <a:lnTo>
                    <a:pt x="0" y="291211"/>
                  </a:lnTo>
                  <a:lnTo>
                    <a:pt x="5" y="1221386"/>
                  </a:lnTo>
                  <a:lnTo>
                    <a:pt x="222" y="1276435"/>
                  </a:lnTo>
                  <a:lnTo>
                    <a:pt x="1783" y="1321103"/>
                  </a:lnTo>
                  <a:lnTo>
                    <a:pt x="14269" y="1392298"/>
                  </a:lnTo>
                  <a:lnTo>
                    <a:pt x="31473" y="1427131"/>
                  </a:lnTo>
                  <a:lnTo>
                    <a:pt x="55531" y="1457065"/>
                  </a:lnTo>
                  <a:lnTo>
                    <a:pt x="85465" y="1481123"/>
                  </a:lnTo>
                  <a:lnTo>
                    <a:pt x="120299" y="1498326"/>
                  </a:lnTo>
                  <a:lnTo>
                    <a:pt x="191332" y="1510814"/>
                  </a:lnTo>
                  <a:lnTo>
                    <a:pt x="235615" y="1512374"/>
                  </a:lnTo>
                  <a:lnTo>
                    <a:pt x="291209" y="1512597"/>
                  </a:lnTo>
                  <a:lnTo>
                    <a:pt x="3247177" y="1512597"/>
                  </a:lnTo>
                  <a:lnTo>
                    <a:pt x="3303521" y="1512374"/>
                  </a:lnTo>
                  <a:lnTo>
                    <a:pt x="3348189" y="1510814"/>
                  </a:lnTo>
                  <a:lnTo>
                    <a:pt x="3419384" y="1498326"/>
                  </a:lnTo>
                  <a:lnTo>
                    <a:pt x="3454217" y="1481123"/>
                  </a:lnTo>
                  <a:lnTo>
                    <a:pt x="3484151" y="1457065"/>
                  </a:lnTo>
                  <a:lnTo>
                    <a:pt x="3508209" y="1427131"/>
                  </a:lnTo>
                  <a:lnTo>
                    <a:pt x="3525413" y="1392298"/>
                  </a:lnTo>
                  <a:lnTo>
                    <a:pt x="3537906" y="1321103"/>
                  </a:lnTo>
                  <a:lnTo>
                    <a:pt x="3539461" y="1276981"/>
                  </a:lnTo>
                  <a:lnTo>
                    <a:pt x="3539684" y="1221386"/>
                  </a:lnTo>
                  <a:lnTo>
                    <a:pt x="3539679" y="291211"/>
                  </a:lnTo>
                  <a:lnTo>
                    <a:pt x="3539461" y="236162"/>
                  </a:lnTo>
                  <a:lnTo>
                    <a:pt x="3537900" y="191494"/>
                  </a:lnTo>
                  <a:lnTo>
                    <a:pt x="3525413" y="120299"/>
                  </a:lnTo>
                  <a:lnTo>
                    <a:pt x="3508209" y="85466"/>
                  </a:lnTo>
                  <a:lnTo>
                    <a:pt x="3484151" y="55532"/>
                  </a:lnTo>
                  <a:lnTo>
                    <a:pt x="3454217" y="31474"/>
                  </a:lnTo>
                  <a:lnTo>
                    <a:pt x="3419384" y="14270"/>
                  </a:lnTo>
                  <a:lnTo>
                    <a:pt x="3348351" y="1783"/>
                  </a:lnTo>
                  <a:lnTo>
                    <a:pt x="3304068" y="222"/>
                  </a:lnTo>
                  <a:lnTo>
                    <a:pt x="3248473" y="0"/>
                  </a:lnTo>
                  <a:close/>
                </a:path>
              </a:pathLst>
            </a:custGeom>
            <a:solidFill>
              <a:srgbClr val="70BF41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/>
          <p:cNvSpPr txBox="1"/>
          <p:nvPr/>
        </p:nvSpPr>
        <p:spPr>
          <a:xfrm>
            <a:off x="8128000" y="2984500"/>
            <a:ext cx="208470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5">
                <a:solidFill>
                  <a:srgbClr val="FFFFFF"/>
                </a:solidFill>
                <a:latin typeface="Arial"/>
                <a:cs typeface="Arial"/>
              </a:rPr>
              <a:t>02</a:t>
            </a:r>
            <a:r>
              <a:rPr dirty="0" sz="3600" spc="-9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600">
                <a:solidFill>
                  <a:srgbClr val="FFFFFF"/>
                </a:solidFill>
                <a:latin typeface="Arial"/>
                <a:cs typeface="Arial"/>
              </a:rPr>
              <a:t>Deploy</a:t>
            </a:r>
            <a:endParaRPr sz="3600">
              <a:latin typeface="Arial"/>
              <a:cs typeface="Aria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3701320" y="4048315"/>
            <a:ext cx="259079" cy="1016635"/>
            <a:chOff x="3701320" y="4048315"/>
            <a:chExt cx="259079" cy="1016635"/>
          </a:xfrm>
        </p:grpSpPr>
        <p:sp>
          <p:nvSpPr>
            <p:cNvPr id="17" name="object 17"/>
            <p:cNvSpPr/>
            <p:nvPr/>
          </p:nvSpPr>
          <p:spPr>
            <a:xfrm>
              <a:off x="3830860" y="4275645"/>
              <a:ext cx="0" cy="561975"/>
            </a:xfrm>
            <a:custGeom>
              <a:avLst/>
              <a:gdLst/>
              <a:ahLst/>
              <a:cxnLst/>
              <a:rect l="l" t="t" r="r" b="b"/>
              <a:pathLst>
                <a:path w="0" h="561975">
                  <a:moveTo>
                    <a:pt x="0" y="0"/>
                  </a:moveTo>
                  <a:lnTo>
                    <a:pt x="0" y="31750"/>
                  </a:lnTo>
                  <a:lnTo>
                    <a:pt x="0" y="530022"/>
                  </a:lnTo>
                  <a:lnTo>
                    <a:pt x="0" y="561772"/>
                  </a:lnTo>
                </a:path>
              </a:pathLst>
            </a:custGeom>
            <a:ln w="635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3701313" y="4048315"/>
              <a:ext cx="259079" cy="1016635"/>
            </a:xfrm>
            <a:custGeom>
              <a:avLst/>
              <a:gdLst/>
              <a:ahLst/>
              <a:cxnLst/>
              <a:rect l="l" t="t" r="r" b="b"/>
              <a:pathLst>
                <a:path w="259079" h="1016635">
                  <a:moveTo>
                    <a:pt x="259080" y="757364"/>
                  </a:moveTo>
                  <a:lnTo>
                    <a:pt x="0" y="757364"/>
                  </a:lnTo>
                  <a:lnTo>
                    <a:pt x="129540" y="1016444"/>
                  </a:lnTo>
                  <a:lnTo>
                    <a:pt x="259080" y="757364"/>
                  </a:lnTo>
                  <a:close/>
                </a:path>
                <a:path w="259079" h="1016635">
                  <a:moveTo>
                    <a:pt x="259080" y="259080"/>
                  </a:moveTo>
                  <a:lnTo>
                    <a:pt x="129540" y="0"/>
                  </a:lnTo>
                  <a:lnTo>
                    <a:pt x="0" y="259080"/>
                  </a:lnTo>
                  <a:lnTo>
                    <a:pt x="259080" y="25908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9" name="object 19"/>
          <p:cNvSpPr txBox="1"/>
          <p:nvPr/>
        </p:nvSpPr>
        <p:spPr>
          <a:xfrm>
            <a:off x="2108200" y="5054600"/>
            <a:ext cx="8984615" cy="10439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5537200">
              <a:lnSpc>
                <a:spcPts val="3950"/>
              </a:lnSpc>
              <a:spcBef>
                <a:spcPts val="100"/>
              </a:spcBef>
            </a:pPr>
            <a:r>
              <a:rPr dirty="0" sz="3500">
                <a:latin typeface="Arial"/>
                <a:cs typeface="Arial"/>
              </a:rPr>
              <a:t>Share</a:t>
            </a:r>
            <a:r>
              <a:rPr dirty="0" sz="3500" spc="-95">
                <a:latin typeface="Arial"/>
                <a:cs typeface="Arial"/>
              </a:rPr>
              <a:t> </a:t>
            </a:r>
            <a:r>
              <a:rPr dirty="0" sz="3500">
                <a:latin typeface="Arial"/>
                <a:cs typeface="Arial"/>
              </a:rPr>
              <a:t>workspace</a:t>
            </a:r>
            <a:endParaRPr sz="3500">
              <a:latin typeface="Arial"/>
              <a:cs typeface="Arial"/>
            </a:endParaRPr>
          </a:p>
          <a:p>
            <a:pPr marL="12700">
              <a:lnSpc>
                <a:spcPts val="4070"/>
              </a:lnSpc>
            </a:pPr>
            <a:r>
              <a:rPr dirty="0" sz="3600" spc="-10">
                <a:solidFill>
                  <a:srgbClr val="FFFFFF"/>
                </a:solidFill>
                <a:latin typeface="Arial"/>
                <a:cs typeface="Arial"/>
              </a:rPr>
              <a:t>Workspace</a:t>
            </a:r>
            <a:r>
              <a:rPr dirty="0" sz="36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60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dirty="0" sz="36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600">
                <a:solidFill>
                  <a:srgbClr val="FFFFFF"/>
                </a:solidFill>
                <a:latin typeface="Arial"/>
                <a:cs typeface="Arial"/>
              </a:rPr>
              <a:t>01</a:t>
            </a:r>
            <a:endParaRPr sz="3600">
              <a:latin typeface="Arial"/>
              <a:cs typeface="Arial"/>
            </a:endParaRPr>
          </a:p>
        </p:txBody>
      </p:sp>
      <p:sp>
        <p:nvSpPr>
          <p:cNvPr id="22" name="object 22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23" name="object 2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  <p:sp>
        <p:nvSpPr>
          <p:cNvPr id="20" name="object 20"/>
          <p:cNvSpPr txBox="1"/>
          <p:nvPr/>
        </p:nvSpPr>
        <p:spPr>
          <a:xfrm>
            <a:off x="4114800" y="4254500"/>
            <a:ext cx="815975" cy="558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500">
                <a:latin typeface="Arial"/>
                <a:cs typeface="Arial"/>
              </a:rPr>
              <a:t>Use</a:t>
            </a:r>
            <a:endParaRPr sz="35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939800" y="6781800"/>
            <a:ext cx="6276340" cy="558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500" spc="-5">
                <a:latin typeface="Arial"/>
                <a:cs typeface="Arial"/>
              </a:rPr>
              <a:t>${JENKINS_HOME}/workspace</a:t>
            </a:r>
            <a:endParaRPr sz="35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022918" y="2482202"/>
            <a:ext cx="3641725" cy="4149090"/>
            <a:chOff x="2022918" y="2482202"/>
            <a:chExt cx="3641725" cy="414909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22918" y="5016666"/>
              <a:ext cx="3641284" cy="1614196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2061018" y="5067466"/>
              <a:ext cx="3540125" cy="1513205"/>
            </a:xfrm>
            <a:custGeom>
              <a:avLst/>
              <a:gdLst/>
              <a:ahLst/>
              <a:cxnLst/>
              <a:rect l="l" t="t" r="r" b="b"/>
              <a:pathLst>
                <a:path w="3540125" h="1513204">
                  <a:moveTo>
                    <a:pt x="3248473" y="0"/>
                  </a:moveTo>
                  <a:lnTo>
                    <a:pt x="292505" y="0"/>
                  </a:lnTo>
                  <a:lnTo>
                    <a:pt x="236162" y="222"/>
                  </a:lnTo>
                  <a:lnTo>
                    <a:pt x="191494" y="1783"/>
                  </a:lnTo>
                  <a:lnTo>
                    <a:pt x="120299" y="14269"/>
                  </a:lnTo>
                  <a:lnTo>
                    <a:pt x="85466" y="31474"/>
                  </a:lnTo>
                  <a:lnTo>
                    <a:pt x="55532" y="55531"/>
                  </a:lnTo>
                  <a:lnTo>
                    <a:pt x="31474" y="85465"/>
                  </a:lnTo>
                  <a:lnTo>
                    <a:pt x="14270" y="120299"/>
                  </a:lnTo>
                  <a:lnTo>
                    <a:pt x="1778" y="191494"/>
                  </a:lnTo>
                  <a:lnTo>
                    <a:pt x="222" y="235615"/>
                  </a:lnTo>
                  <a:lnTo>
                    <a:pt x="0" y="291209"/>
                  </a:lnTo>
                  <a:lnTo>
                    <a:pt x="5" y="1221385"/>
                  </a:lnTo>
                  <a:lnTo>
                    <a:pt x="222" y="1276434"/>
                  </a:lnTo>
                  <a:lnTo>
                    <a:pt x="1783" y="1321102"/>
                  </a:lnTo>
                  <a:lnTo>
                    <a:pt x="14270" y="1392297"/>
                  </a:lnTo>
                  <a:lnTo>
                    <a:pt x="31474" y="1427130"/>
                  </a:lnTo>
                  <a:lnTo>
                    <a:pt x="55532" y="1457064"/>
                  </a:lnTo>
                  <a:lnTo>
                    <a:pt x="85466" y="1481121"/>
                  </a:lnTo>
                  <a:lnTo>
                    <a:pt x="120299" y="1498325"/>
                  </a:lnTo>
                  <a:lnTo>
                    <a:pt x="191332" y="1510812"/>
                  </a:lnTo>
                  <a:lnTo>
                    <a:pt x="235616" y="1512373"/>
                  </a:lnTo>
                  <a:lnTo>
                    <a:pt x="291211" y="1512596"/>
                  </a:lnTo>
                  <a:lnTo>
                    <a:pt x="3247179" y="1512596"/>
                  </a:lnTo>
                  <a:lnTo>
                    <a:pt x="3303522" y="1512373"/>
                  </a:lnTo>
                  <a:lnTo>
                    <a:pt x="3348190" y="1510812"/>
                  </a:lnTo>
                  <a:lnTo>
                    <a:pt x="3419384" y="1498325"/>
                  </a:lnTo>
                  <a:lnTo>
                    <a:pt x="3454218" y="1481121"/>
                  </a:lnTo>
                  <a:lnTo>
                    <a:pt x="3484152" y="1457064"/>
                  </a:lnTo>
                  <a:lnTo>
                    <a:pt x="3508209" y="1427130"/>
                  </a:lnTo>
                  <a:lnTo>
                    <a:pt x="3525413" y="1392297"/>
                  </a:lnTo>
                  <a:lnTo>
                    <a:pt x="3537906" y="1321102"/>
                  </a:lnTo>
                  <a:lnTo>
                    <a:pt x="3539461" y="1276980"/>
                  </a:lnTo>
                  <a:lnTo>
                    <a:pt x="3539684" y="1221385"/>
                  </a:lnTo>
                  <a:lnTo>
                    <a:pt x="3539679" y="291209"/>
                  </a:lnTo>
                  <a:lnTo>
                    <a:pt x="3539461" y="236161"/>
                  </a:lnTo>
                  <a:lnTo>
                    <a:pt x="3537900" y="191494"/>
                  </a:lnTo>
                  <a:lnTo>
                    <a:pt x="3525413" y="120299"/>
                  </a:lnTo>
                  <a:lnTo>
                    <a:pt x="3508209" y="85465"/>
                  </a:lnTo>
                  <a:lnTo>
                    <a:pt x="3484152" y="55531"/>
                  </a:lnTo>
                  <a:lnTo>
                    <a:pt x="3454218" y="31474"/>
                  </a:lnTo>
                  <a:lnTo>
                    <a:pt x="3419384" y="14269"/>
                  </a:lnTo>
                  <a:lnTo>
                    <a:pt x="3348351" y="1783"/>
                  </a:lnTo>
                  <a:lnTo>
                    <a:pt x="3304068" y="222"/>
                  </a:lnTo>
                  <a:lnTo>
                    <a:pt x="3248473" y="0"/>
                  </a:lnTo>
                  <a:close/>
                </a:path>
              </a:pathLst>
            </a:custGeom>
            <a:solidFill>
              <a:srgbClr val="51A7F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22918" y="2482202"/>
              <a:ext cx="3641284" cy="1614196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2061018" y="2533001"/>
              <a:ext cx="3540125" cy="1513205"/>
            </a:xfrm>
            <a:custGeom>
              <a:avLst/>
              <a:gdLst/>
              <a:ahLst/>
              <a:cxnLst/>
              <a:rect l="l" t="t" r="r" b="b"/>
              <a:pathLst>
                <a:path w="3540125" h="1513204">
                  <a:moveTo>
                    <a:pt x="3248473" y="0"/>
                  </a:moveTo>
                  <a:lnTo>
                    <a:pt x="292505" y="0"/>
                  </a:lnTo>
                  <a:lnTo>
                    <a:pt x="236162" y="222"/>
                  </a:lnTo>
                  <a:lnTo>
                    <a:pt x="191494" y="1783"/>
                  </a:lnTo>
                  <a:lnTo>
                    <a:pt x="120299" y="14270"/>
                  </a:lnTo>
                  <a:lnTo>
                    <a:pt x="85466" y="31474"/>
                  </a:lnTo>
                  <a:lnTo>
                    <a:pt x="55532" y="55532"/>
                  </a:lnTo>
                  <a:lnTo>
                    <a:pt x="31474" y="85466"/>
                  </a:lnTo>
                  <a:lnTo>
                    <a:pt x="14270" y="120299"/>
                  </a:lnTo>
                  <a:lnTo>
                    <a:pt x="1778" y="191494"/>
                  </a:lnTo>
                  <a:lnTo>
                    <a:pt x="222" y="235616"/>
                  </a:lnTo>
                  <a:lnTo>
                    <a:pt x="0" y="291211"/>
                  </a:lnTo>
                  <a:lnTo>
                    <a:pt x="5" y="1221386"/>
                  </a:lnTo>
                  <a:lnTo>
                    <a:pt x="222" y="1276435"/>
                  </a:lnTo>
                  <a:lnTo>
                    <a:pt x="1783" y="1321103"/>
                  </a:lnTo>
                  <a:lnTo>
                    <a:pt x="14270" y="1392298"/>
                  </a:lnTo>
                  <a:lnTo>
                    <a:pt x="31474" y="1427131"/>
                  </a:lnTo>
                  <a:lnTo>
                    <a:pt x="55532" y="1457065"/>
                  </a:lnTo>
                  <a:lnTo>
                    <a:pt x="85466" y="1481123"/>
                  </a:lnTo>
                  <a:lnTo>
                    <a:pt x="120299" y="1498326"/>
                  </a:lnTo>
                  <a:lnTo>
                    <a:pt x="191332" y="1510814"/>
                  </a:lnTo>
                  <a:lnTo>
                    <a:pt x="235616" y="1512374"/>
                  </a:lnTo>
                  <a:lnTo>
                    <a:pt x="291211" y="1512597"/>
                  </a:lnTo>
                  <a:lnTo>
                    <a:pt x="3247179" y="1512597"/>
                  </a:lnTo>
                  <a:lnTo>
                    <a:pt x="3303522" y="1512374"/>
                  </a:lnTo>
                  <a:lnTo>
                    <a:pt x="3348190" y="1510814"/>
                  </a:lnTo>
                  <a:lnTo>
                    <a:pt x="3419384" y="1498326"/>
                  </a:lnTo>
                  <a:lnTo>
                    <a:pt x="3454218" y="1481123"/>
                  </a:lnTo>
                  <a:lnTo>
                    <a:pt x="3484152" y="1457065"/>
                  </a:lnTo>
                  <a:lnTo>
                    <a:pt x="3508209" y="1427131"/>
                  </a:lnTo>
                  <a:lnTo>
                    <a:pt x="3525413" y="1392298"/>
                  </a:lnTo>
                  <a:lnTo>
                    <a:pt x="3537906" y="1321103"/>
                  </a:lnTo>
                  <a:lnTo>
                    <a:pt x="3539461" y="1276981"/>
                  </a:lnTo>
                  <a:lnTo>
                    <a:pt x="3539684" y="1221386"/>
                  </a:lnTo>
                  <a:lnTo>
                    <a:pt x="3539679" y="291211"/>
                  </a:lnTo>
                  <a:lnTo>
                    <a:pt x="3539461" y="236162"/>
                  </a:lnTo>
                  <a:lnTo>
                    <a:pt x="3537900" y="191494"/>
                  </a:lnTo>
                  <a:lnTo>
                    <a:pt x="3525413" y="120299"/>
                  </a:lnTo>
                  <a:lnTo>
                    <a:pt x="3508209" y="85466"/>
                  </a:lnTo>
                  <a:lnTo>
                    <a:pt x="3484152" y="55532"/>
                  </a:lnTo>
                  <a:lnTo>
                    <a:pt x="3454218" y="31474"/>
                  </a:lnTo>
                  <a:lnTo>
                    <a:pt x="3419384" y="14270"/>
                  </a:lnTo>
                  <a:lnTo>
                    <a:pt x="3348351" y="1783"/>
                  </a:lnTo>
                  <a:lnTo>
                    <a:pt x="3304068" y="222"/>
                  </a:lnTo>
                  <a:lnTo>
                    <a:pt x="3248473" y="0"/>
                  </a:lnTo>
                  <a:close/>
                </a:path>
              </a:pathLst>
            </a:custGeom>
            <a:solidFill>
              <a:srgbClr val="51A7F9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082800" y="139700"/>
            <a:ext cx="8833485" cy="1000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304030" algn="l"/>
                <a:tab pos="4982210" algn="l"/>
              </a:tabLst>
            </a:pPr>
            <a:r>
              <a:rPr dirty="0"/>
              <a:t>Recap </a:t>
            </a:r>
            <a:r>
              <a:rPr dirty="0" spc="-5"/>
              <a:t>day	</a:t>
            </a:r>
            <a:r>
              <a:rPr dirty="0"/>
              <a:t>1	</a:t>
            </a:r>
            <a:r>
              <a:rPr dirty="0" spc="-5"/>
              <a:t>::</a:t>
            </a:r>
            <a:r>
              <a:rPr dirty="0" spc="-85"/>
              <a:t> </a:t>
            </a:r>
            <a:r>
              <a:rPr dirty="0" spc="-5"/>
              <a:t>pipeline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2184400" y="2984500"/>
            <a:ext cx="330454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>
                <a:solidFill>
                  <a:srgbClr val="FFFFFF"/>
                </a:solidFill>
                <a:latin typeface="Arial"/>
                <a:cs typeface="Arial"/>
              </a:rPr>
              <a:t>01</a:t>
            </a:r>
            <a:r>
              <a:rPr dirty="0" sz="36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600" spc="-5">
                <a:solidFill>
                  <a:srgbClr val="FFFFFF"/>
                </a:solidFill>
                <a:latin typeface="Arial"/>
                <a:cs typeface="Arial"/>
              </a:rPr>
              <a:t>Monitor</a:t>
            </a:r>
            <a:r>
              <a:rPr dirty="0" sz="360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600">
                <a:solidFill>
                  <a:srgbClr val="FFFFFF"/>
                </a:solidFill>
                <a:latin typeface="Arial"/>
                <a:cs typeface="Arial"/>
              </a:rPr>
              <a:t>code</a:t>
            </a:r>
            <a:endParaRPr sz="3600">
              <a:latin typeface="Arial"/>
              <a:cs typeface="Arial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5754828" y="4212441"/>
            <a:ext cx="3258185" cy="1572260"/>
            <a:chOff x="5754828" y="4212441"/>
            <a:chExt cx="3258185" cy="1572260"/>
          </a:xfrm>
        </p:grpSpPr>
        <p:sp>
          <p:nvSpPr>
            <p:cNvPr id="10" name="object 10"/>
            <p:cNvSpPr/>
            <p:nvPr/>
          </p:nvSpPr>
          <p:spPr>
            <a:xfrm>
              <a:off x="5960121" y="4244191"/>
              <a:ext cx="3021330" cy="1437005"/>
            </a:xfrm>
            <a:custGeom>
              <a:avLst/>
              <a:gdLst/>
              <a:ahLst/>
              <a:cxnLst/>
              <a:rect l="l" t="t" r="r" b="b"/>
              <a:pathLst>
                <a:path w="3021329" h="1437004">
                  <a:moveTo>
                    <a:pt x="3020731" y="0"/>
                  </a:moveTo>
                  <a:lnTo>
                    <a:pt x="28672" y="1423093"/>
                  </a:lnTo>
                  <a:lnTo>
                    <a:pt x="0" y="1436730"/>
                  </a:lnTo>
                </a:path>
              </a:pathLst>
            </a:custGeom>
            <a:ln w="635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5754828" y="5550303"/>
              <a:ext cx="290195" cy="234315"/>
            </a:xfrm>
            <a:custGeom>
              <a:avLst/>
              <a:gdLst/>
              <a:ahLst/>
              <a:cxnLst/>
              <a:rect l="l" t="t" r="r" b="b"/>
              <a:pathLst>
                <a:path w="290195" h="234314">
                  <a:moveTo>
                    <a:pt x="178325" y="0"/>
                  </a:moveTo>
                  <a:lnTo>
                    <a:pt x="0" y="228260"/>
                  </a:lnTo>
                  <a:lnTo>
                    <a:pt x="289604" y="233964"/>
                  </a:lnTo>
                  <a:lnTo>
                    <a:pt x="17832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2" name="object 12"/>
          <p:cNvGrpSpPr/>
          <p:nvPr/>
        </p:nvGrpSpPr>
        <p:grpSpPr>
          <a:xfrm>
            <a:off x="7365997" y="2482202"/>
            <a:ext cx="3641725" cy="1614805"/>
            <a:chOff x="7365997" y="2482202"/>
            <a:chExt cx="3641725" cy="1614805"/>
          </a:xfrm>
        </p:grpSpPr>
        <p:pic>
          <p:nvPicPr>
            <p:cNvPr id="13" name="object 1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365997" y="2482202"/>
              <a:ext cx="3641284" cy="1614196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7404097" y="2533001"/>
              <a:ext cx="3540125" cy="1513205"/>
            </a:xfrm>
            <a:custGeom>
              <a:avLst/>
              <a:gdLst/>
              <a:ahLst/>
              <a:cxnLst/>
              <a:rect l="l" t="t" r="r" b="b"/>
              <a:pathLst>
                <a:path w="3540125" h="1513204">
                  <a:moveTo>
                    <a:pt x="3248473" y="0"/>
                  </a:moveTo>
                  <a:lnTo>
                    <a:pt x="292505" y="0"/>
                  </a:lnTo>
                  <a:lnTo>
                    <a:pt x="236161" y="222"/>
                  </a:lnTo>
                  <a:lnTo>
                    <a:pt x="191494" y="1783"/>
                  </a:lnTo>
                  <a:lnTo>
                    <a:pt x="120299" y="14270"/>
                  </a:lnTo>
                  <a:lnTo>
                    <a:pt x="85465" y="31474"/>
                  </a:lnTo>
                  <a:lnTo>
                    <a:pt x="55531" y="55532"/>
                  </a:lnTo>
                  <a:lnTo>
                    <a:pt x="31473" y="85466"/>
                  </a:lnTo>
                  <a:lnTo>
                    <a:pt x="14269" y="120299"/>
                  </a:lnTo>
                  <a:lnTo>
                    <a:pt x="1778" y="191494"/>
                  </a:lnTo>
                  <a:lnTo>
                    <a:pt x="222" y="235616"/>
                  </a:lnTo>
                  <a:lnTo>
                    <a:pt x="0" y="291211"/>
                  </a:lnTo>
                  <a:lnTo>
                    <a:pt x="5" y="1221386"/>
                  </a:lnTo>
                  <a:lnTo>
                    <a:pt x="222" y="1276435"/>
                  </a:lnTo>
                  <a:lnTo>
                    <a:pt x="1783" y="1321103"/>
                  </a:lnTo>
                  <a:lnTo>
                    <a:pt x="14269" y="1392298"/>
                  </a:lnTo>
                  <a:lnTo>
                    <a:pt x="31473" y="1427131"/>
                  </a:lnTo>
                  <a:lnTo>
                    <a:pt x="55531" y="1457065"/>
                  </a:lnTo>
                  <a:lnTo>
                    <a:pt x="85465" y="1481123"/>
                  </a:lnTo>
                  <a:lnTo>
                    <a:pt x="120299" y="1498326"/>
                  </a:lnTo>
                  <a:lnTo>
                    <a:pt x="191332" y="1510814"/>
                  </a:lnTo>
                  <a:lnTo>
                    <a:pt x="235615" y="1512374"/>
                  </a:lnTo>
                  <a:lnTo>
                    <a:pt x="291209" y="1512597"/>
                  </a:lnTo>
                  <a:lnTo>
                    <a:pt x="3247177" y="1512597"/>
                  </a:lnTo>
                  <a:lnTo>
                    <a:pt x="3303521" y="1512374"/>
                  </a:lnTo>
                  <a:lnTo>
                    <a:pt x="3348189" y="1510814"/>
                  </a:lnTo>
                  <a:lnTo>
                    <a:pt x="3419384" y="1498326"/>
                  </a:lnTo>
                  <a:lnTo>
                    <a:pt x="3454217" y="1481123"/>
                  </a:lnTo>
                  <a:lnTo>
                    <a:pt x="3484151" y="1457065"/>
                  </a:lnTo>
                  <a:lnTo>
                    <a:pt x="3508209" y="1427131"/>
                  </a:lnTo>
                  <a:lnTo>
                    <a:pt x="3525413" y="1392298"/>
                  </a:lnTo>
                  <a:lnTo>
                    <a:pt x="3537906" y="1321103"/>
                  </a:lnTo>
                  <a:lnTo>
                    <a:pt x="3539461" y="1276981"/>
                  </a:lnTo>
                  <a:lnTo>
                    <a:pt x="3539684" y="1221386"/>
                  </a:lnTo>
                  <a:lnTo>
                    <a:pt x="3539679" y="291211"/>
                  </a:lnTo>
                  <a:lnTo>
                    <a:pt x="3539461" y="236162"/>
                  </a:lnTo>
                  <a:lnTo>
                    <a:pt x="3537900" y="191494"/>
                  </a:lnTo>
                  <a:lnTo>
                    <a:pt x="3525413" y="120299"/>
                  </a:lnTo>
                  <a:lnTo>
                    <a:pt x="3508209" y="85466"/>
                  </a:lnTo>
                  <a:lnTo>
                    <a:pt x="3484151" y="55532"/>
                  </a:lnTo>
                  <a:lnTo>
                    <a:pt x="3454217" y="31474"/>
                  </a:lnTo>
                  <a:lnTo>
                    <a:pt x="3419384" y="14270"/>
                  </a:lnTo>
                  <a:lnTo>
                    <a:pt x="3348351" y="1783"/>
                  </a:lnTo>
                  <a:lnTo>
                    <a:pt x="3304068" y="222"/>
                  </a:lnTo>
                  <a:lnTo>
                    <a:pt x="3248473" y="0"/>
                  </a:lnTo>
                  <a:close/>
                </a:path>
              </a:pathLst>
            </a:custGeom>
            <a:solidFill>
              <a:srgbClr val="70BF41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/>
          <p:cNvSpPr txBox="1"/>
          <p:nvPr/>
        </p:nvSpPr>
        <p:spPr>
          <a:xfrm>
            <a:off x="8128000" y="2984500"/>
            <a:ext cx="208470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5">
                <a:solidFill>
                  <a:srgbClr val="FFFFFF"/>
                </a:solidFill>
                <a:latin typeface="Arial"/>
                <a:cs typeface="Arial"/>
              </a:rPr>
              <a:t>02</a:t>
            </a:r>
            <a:r>
              <a:rPr dirty="0" sz="3600" spc="-9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600">
                <a:solidFill>
                  <a:srgbClr val="FFFFFF"/>
                </a:solidFill>
                <a:latin typeface="Arial"/>
                <a:cs typeface="Arial"/>
              </a:rPr>
              <a:t>Deploy</a:t>
            </a:r>
            <a:endParaRPr sz="3600">
              <a:latin typeface="Arial"/>
              <a:cs typeface="Aria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3701320" y="4048315"/>
            <a:ext cx="259079" cy="1016635"/>
            <a:chOff x="3701320" y="4048315"/>
            <a:chExt cx="259079" cy="1016635"/>
          </a:xfrm>
        </p:grpSpPr>
        <p:sp>
          <p:nvSpPr>
            <p:cNvPr id="17" name="object 17"/>
            <p:cNvSpPr/>
            <p:nvPr/>
          </p:nvSpPr>
          <p:spPr>
            <a:xfrm>
              <a:off x="3830860" y="4275645"/>
              <a:ext cx="0" cy="561975"/>
            </a:xfrm>
            <a:custGeom>
              <a:avLst/>
              <a:gdLst/>
              <a:ahLst/>
              <a:cxnLst/>
              <a:rect l="l" t="t" r="r" b="b"/>
              <a:pathLst>
                <a:path w="0" h="561975">
                  <a:moveTo>
                    <a:pt x="0" y="0"/>
                  </a:moveTo>
                  <a:lnTo>
                    <a:pt x="0" y="31750"/>
                  </a:lnTo>
                  <a:lnTo>
                    <a:pt x="0" y="530022"/>
                  </a:lnTo>
                  <a:lnTo>
                    <a:pt x="0" y="561772"/>
                  </a:lnTo>
                </a:path>
              </a:pathLst>
            </a:custGeom>
            <a:ln w="635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3701313" y="4048315"/>
              <a:ext cx="259079" cy="1016635"/>
            </a:xfrm>
            <a:custGeom>
              <a:avLst/>
              <a:gdLst/>
              <a:ahLst/>
              <a:cxnLst/>
              <a:rect l="l" t="t" r="r" b="b"/>
              <a:pathLst>
                <a:path w="259079" h="1016635">
                  <a:moveTo>
                    <a:pt x="259080" y="757364"/>
                  </a:moveTo>
                  <a:lnTo>
                    <a:pt x="0" y="757364"/>
                  </a:lnTo>
                  <a:lnTo>
                    <a:pt x="129540" y="1016444"/>
                  </a:lnTo>
                  <a:lnTo>
                    <a:pt x="259080" y="757364"/>
                  </a:lnTo>
                  <a:close/>
                </a:path>
                <a:path w="259079" h="1016635">
                  <a:moveTo>
                    <a:pt x="259080" y="259080"/>
                  </a:moveTo>
                  <a:lnTo>
                    <a:pt x="129540" y="0"/>
                  </a:lnTo>
                  <a:lnTo>
                    <a:pt x="0" y="259080"/>
                  </a:lnTo>
                  <a:lnTo>
                    <a:pt x="259080" y="25908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9" name="object 19"/>
          <p:cNvSpPr txBox="1"/>
          <p:nvPr/>
        </p:nvSpPr>
        <p:spPr>
          <a:xfrm>
            <a:off x="2108200" y="5054600"/>
            <a:ext cx="8984615" cy="10439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5537200">
              <a:lnSpc>
                <a:spcPts val="3950"/>
              </a:lnSpc>
              <a:spcBef>
                <a:spcPts val="100"/>
              </a:spcBef>
            </a:pPr>
            <a:r>
              <a:rPr dirty="0" sz="3500">
                <a:latin typeface="Arial"/>
                <a:cs typeface="Arial"/>
              </a:rPr>
              <a:t>Share</a:t>
            </a:r>
            <a:r>
              <a:rPr dirty="0" sz="3500" spc="-95">
                <a:latin typeface="Arial"/>
                <a:cs typeface="Arial"/>
              </a:rPr>
              <a:t> </a:t>
            </a:r>
            <a:r>
              <a:rPr dirty="0" sz="3500">
                <a:latin typeface="Arial"/>
                <a:cs typeface="Arial"/>
              </a:rPr>
              <a:t>workspace</a:t>
            </a:r>
            <a:endParaRPr sz="3500">
              <a:latin typeface="Arial"/>
              <a:cs typeface="Arial"/>
            </a:endParaRPr>
          </a:p>
          <a:p>
            <a:pPr marL="12700">
              <a:lnSpc>
                <a:spcPts val="4070"/>
              </a:lnSpc>
            </a:pPr>
            <a:r>
              <a:rPr dirty="0" sz="3600" spc="-10">
                <a:solidFill>
                  <a:srgbClr val="FFFFFF"/>
                </a:solidFill>
                <a:latin typeface="Arial"/>
                <a:cs typeface="Arial"/>
              </a:rPr>
              <a:t>Workspace</a:t>
            </a:r>
            <a:r>
              <a:rPr dirty="0" sz="36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60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dirty="0" sz="36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600">
                <a:solidFill>
                  <a:srgbClr val="FFFFFF"/>
                </a:solidFill>
                <a:latin typeface="Arial"/>
                <a:cs typeface="Arial"/>
              </a:rPr>
              <a:t>01</a:t>
            </a:r>
            <a:endParaRPr sz="36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114800" y="4254500"/>
            <a:ext cx="815975" cy="558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500">
                <a:latin typeface="Arial"/>
                <a:cs typeface="Arial"/>
              </a:rPr>
              <a:t>Use</a:t>
            </a:r>
            <a:endParaRPr sz="35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939800" y="6781800"/>
            <a:ext cx="6276340" cy="558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500" spc="-5">
                <a:latin typeface="Arial"/>
                <a:cs typeface="Arial"/>
              </a:rPr>
              <a:t>${JENKINS_HOME}/workspace</a:t>
            </a:r>
            <a:endParaRPr sz="3500">
              <a:latin typeface="Arial"/>
              <a:cs typeface="Arial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5741480" y="3159760"/>
            <a:ext cx="1522095" cy="259079"/>
            <a:chOff x="5741480" y="3159760"/>
            <a:chExt cx="1522095" cy="259079"/>
          </a:xfrm>
        </p:grpSpPr>
        <p:sp>
          <p:nvSpPr>
            <p:cNvPr id="23" name="object 23"/>
            <p:cNvSpPr/>
            <p:nvPr/>
          </p:nvSpPr>
          <p:spPr>
            <a:xfrm>
              <a:off x="5741480" y="3289300"/>
              <a:ext cx="1294765" cy="0"/>
            </a:xfrm>
            <a:custGeom>
              <a:avLst/>
              <a:gdLst/>
              <a:ahLst/>
              <a:cxnLst/>
              <a:rect l="l" t="t" r="r" b="b"/>
              <a:pathLst>
                <a:path w="1294765" h="0">
                  <a:moveTo>
                    <a:pt x="0" y="0"/>
                  </a:moveTo>
                  <a:lnTo>
                    <a:pt x="1262758" y="0"/>
                  </a:lnTo>
                  <a:lnTo>
                    <a:pt x="1294508" y="0"/>
                  </a:lnTo>
                </a:path>
              </a:pathLst>
            </a:custGeom>
            <a:ln w="63500">
              <a:solidFill>
                <a:srgbClr val="C8250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7004239" y="3159760"/>
              <a:ext cx="259079" cy="259079"/>
            </a:xfrm>
            <a:custGeom>
              <a:avLst/>
              <a:gdLst/>
              <a:ahLst/>
              <a:cxnLst/>
              <a:rect l="l" t="t" r="r" b="b"/>
              <a:pathLst>
                <a:path w="259079" h="259079">
                  <a:moveTo>
                    <a:pt x="0" y="0"/>
                  </a:moveTo>
                  <a:lnTo>
                    <a:pt x="0" y="259080"/>
                  </a:lnTo>
                  <a:lnTo>
                    <a:pt x="259079" y="1295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82506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5" name="object 2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26" name="object 2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635500" y="139700"/>
            <a:ext cx="3728720" cy="1000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UI</a:t>
            </a:r>
            <a:r>
              <a:rPr dirty="0" spc="-85"/>
              <a:t> </a:t>
            </a:r>
            <a:r>
              <a:rPr dirty="0" spc="-5"/>
              <a:t>testing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46649" y="2482202"/>
            <a:ext cx="3641725" cy="1614805"/>
            <a:chOff x="246649" y="2482202"/>
            <a:chExt cx="3641725" cy="161480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6649" y="2482202"/>
              <a:ext cx="3641284" cy="1614196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284749" y="2533001"/>
              <a:ext cx="3540125" cy="1513205"/>
            </a:xfrm>
            <a:custGeom>
              <a:avLst/>
              <a:gdLst/>
              <a:ahLst/>
              <a:cxnLst/>
              <a:rect l="l" t="t" r="r" b="b"/>
              <a:pathLst>
                <a:path w="3540125" h="1513204">
                  <a:moveTo>
                    <a:pt x="3248473" y="0"/>
                  </a:moveTo>
                  <a:lnTo>
                    <a:pt x="292505" y="0"/>
                  </a:lnTo>
                  <a:lnTo>
                    <a:pt x="236162" y="222"/>
                  </a:lnTo>
                  <a:lnTo>
                    <a:pt x="191494" y="1783"/>
                  </a:lnTo>
                  <a:lnTo>
                    <a:pt x="120299" y="14270"/>
                  </a:lnTo>
                  <a:lnTo>
                    <a:pt x="85466" y="31474"/>
                  </a:lnTo>
                  <a:lnTo>
                    <a:pt x="55532" y="55532"/>
                  </a:lnTo>
                  <a:lnTo>
                    <a:pt x="31474" y="85466"/>
                  </a:lnTo>
                  <a:lnTo>
                    <a:pt x="14270" y="120299"/>
                  </a:lnTo>
                  <a:lnTo>
                    <a:pt x="1778" y="191494"/>
                  </a:lnTo>
                  <a:lnTo>
                    <a:pt x="222" y="235616"/>
                  </a:lnTo>
                  <a:lnTo>
                    <a:pt x="0" y="291211"/>
                  </a:lnTo>
                  <a:lnTo>
                    <a:pt x="5" y="1221386"/>
                  </a:lnTo>
                  <a:lnTo>
                    <a:pt x="222" y="1276435"/>
                  </a:lnTo>
                  <a:lnTo>
                    <a:pt x="1783" y="1321103"/>
                  </a:lnTo>
                  <a:lnTo>
                    <a:pt x="14270" y="1392298"/>
                  </a:lnTo>
                  <a:lnTo>
                    <a:pt x="31474" y="1427131"/>
                  </a:lnTo>
                  <a:lnTo>
                    <a:pt x="55532" y="1457065"/>
                  </a:lnTo>
                  <a:lnTo>
                    <a:pt x="85466" y="1481123"/>
                  </a:lnTo>
                  <a:lnTo>
                    <a:pt x="120299" y="1498326"/>
                  </a:lnTo>
                  <a:lnTo>
                    <a:pt x="191332" y="1510814"/>
                  </a:lnTo>
                  <a:lnTo>
                    <a:pt x="235615" y="1512374"/>
                  </a:lnTo>
                  <a:lnTo>
                    <a:pt x="291210" y="1512597"/>
                  </a:lnTo>
                  <a:lnTo>
                    <a:pt x="3247178" y="1512597"/>
                  </a:lnTo>
                  <a:lnTo>
                    <a:pt x="3303521" y="1512374"/>
                  </a:lnTo>
                  <a:lnTo>
                    <a:pt x="3348189" y="1510814"/>
                  </a:lnTo>
                  <a:lnTo>
                    <a:pt x="3419384" y="1498326"/>
                  </a:lnTo>
                  <a:lnTo>
                    <a:pt x="3454218" y="1481123"/>
                  </a:lnTo>
                  <a:lnTo>
                    <a:pt x="3484152" y="1457065"/>
                  </a:lnTo>
                  <a:lnTo>
                    <a:pt x="3508210" y="1427131"/>
                  </a:lnTo>
                  <a:lnTo>
                    <a:pt x="3525413" y="1392298"/>
                  </a:lnTo>
                  <a:lnTo>
                    <a:pt x="3537905" y="1321103"/>
                  </a:lnTo>
                  <a:lnTo>
                    <a:pt x="3539460" y="1276981"/>
                  </a:lnTo>
                  <a:lnTo>
                    <a:pt x="3539683" y="1221386"/>
                  </a:lnTo>
                  <a:lnTo>
                    <a:pt x="3539678" y="291211"/>
                  </a:lnTo>
                  <a:lnTo>
                    <a:pt x="3539460" y="236162"/>
                  </a:lnTo>
                  <a:lnTo>
                    <a:pt x="3537899" y="191494"/>
                  </a:lnTo>
                  <a:lnTo>
                    <a:pt x="3525413" y="120299"/>
                  </a:lnTo>
                  <a:lnTo>
                    <a:pt x="3508210" y="85466"/>
                  </a:lnTo>
                  <a:lnTo>
                    <a:pt x="3484152" y="55532"/>
                  </a:lnTo>
                  <a:lnTo>
                    <a:pt x="3454218" y="31474"/>
                  </a:lnTo>
                  <a:lnTo>
                    <a:pt x="3419384" y="14270"/>
                  </a:lnTo>
                  <a:lnTo>
                    <a:pt x="3348351" y="1783"/>
                  </a:lnTo>
                  <a:lnTo>
                    <a:pt x="3304068" y="222"/>
                  </a:lnTo>
                  <a:lnTo>
                    <a:pt x="3248473" y="0"/>
                  </a:lnTo>
                  <a:close/>
                </a:path>
              </a:pathLst>
            </a:custGeom>
            <a:solidFill>
              <a:srgbClr val="51A7F9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406400" y="2984500"/>
            <a:ext cx="330454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>
                <a:solidFill>
                  <a:srgbClr val="FFFFFF"/>
                </a:solidFill>
                <a:latin typeface="Arial"/>
                <a:cs typeface="Arial"/>
              </a:rPr>
              <a:t>01</a:t>
            </a:r>
            <a:r>
              <a:rPr dirty="0" sz="36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600" spc="-5">
                <a:solidFill>
                  <a:srgbClr val="FFFFFF"/>
                </a:solidFill>
                <a:latin typeface="Arial"/>
                <a:cs typeface="Arial"/>
              </a:rPr>
              <a:t>Monitor</a:t>
            </a:r>
            <a:r>
              <a:rPr dirty="0" sz="360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600">
                <a:solidFill>
                  <a:srgbClr val="FFFFFF"/>
                </a:solidFill>
                <a:latin typeface="Arial"/>
                <a:cs typeface="Arial"/>
              </a:rPr>
              <a:t>code</a:t>
            </a:r>
            <a:endParaRPr sz="3600">
              <a:latin typeface="Arial"/>
              <a:cs typeface="Arial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5137036" y="2482202"/>
            <a:ext cx="2665095" cy="1614805"/>
            <a:chOff x="5137036" y="2482202"/>
            <a:chExt cx="2665095" cy="1614805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37036" y="2482202"/>
              <a:ext cx="2664724" cy="1614196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5175136" y="2533001"/>
              <a:ext cx="2563495" cy="1513205"/>
            </a:xfrm>
            <a:custGeom>
              <a:avLst/>
              <a:gdLst/>
              <a:ahLst/>
              <a:cxnLst/>
              <a:rect l="l" t="t" r="r" b="b"/>
              <a:pathLst>
                <a:path w="2563495" h="1513204">
                  <a:moveTo>
                    <a:pt x="2271913" y="0"/>
                  </a:moveTo>
                  <a:lnTo>
                    <a:pt x="292506" y="0"/>
                  </a:lnTo>
                  <a:lnTo>
                    <a:pt x="236162" y="222"/>
                  </a:lnTo>
                  <a:lnTo>
                    <a:pt x="191494" y="1783"/>
                  </a:lnTo>
                  <a:lnTo>
                    <a:pt x="120299" y="14270"/>
                  </a:lnTo>
                  <a:lnTo>
                    <a:pt x="85466" y="31474"/>
                  </a:lnTo>
                  <a:lnTo>
                    <a:pt x="55532" y="55532"/>
                  </a:lnTo>
                  <a:lnTo>
                    <a:pt x="31474" y="85466"/>
                  </a:lnTo>
                  <a:lnTo>
                    <a:pt x="14270" y="120299"/>
                  </a:lnTo>
                  <a:lnTo>
                    <a:pt x="1778" y="191494"/>
                  </a:lnTo>
                  <a:lnTo>
                    <a:pt x="222" y="235616"/>
                  </a:lnTo>
                  <a:lnTo>
                    <a:pt x="0" y="291211"/>
                  </a:lnTo>
                  <a:lnTo>
                    <a:pt x="5" y="1221386"/>
                  </a:lnTo>
                  <a:lnTo>
                    <a:pt x="222" y="1276435"/>
                  </a:lnTo>
                  <a:lnTo>
                    <a:pt x="1783" y="1321103"/>
                  </a:lnTo>
                  <a:lnTo>
                    <a:pt x="14270" y="1392298"/>
                  </a:lnTo>
                  <a:lnTo>
                    <a:pt x="31474" y="1427131"/>
                  </a:lnTo>
                  <a:lnTo>
                    <a:pt x="55532" y="1457065"/>
                  </a:lnTo>
                  <a:lnTo>
                    <a:pt x="85466" y="1481123"/>
                  </a:lnTo>
                  <a:lnTo>
                    <a:pt x="120299" y="1498326"/>
                  </a:lnTo>
                  <a:lnTo>
                    <a:pt x="191332" y="1510814"/>
                  </a:lnTo>
                  <a:lnTo>
                    <a:pt x="235616" y="1512374"/>
                  </a:lnTo>
                  <a:lnTo>
                    <a:pt x="291211" y="1512597"/>
                  </a:lnTo>
                  <a:lnTo>
                    <a:pt x="2270619" y="1512597"/>
                  </a:lnTo>
                  <a:lnTo>
                    <a:pt x="2326962" y="1512374"/>
                  </a:lnTo>
                  <a:lnTo>
                    <a:pt x="2371629" y="1510814"/>
                  </a:lnTo>
                  <a:lnTo>
                    <a:pt x="2442824" y="1498326"/>
                  </a:lnTo>
                  <a:lnTo>
                    <a:pt x="2477658" y="1481123"/>
                  </a:lnTo>
                  <a:lnTo>
                    <a:pt x="2507592" y="1457065"/>
                  </a:lnTo>
                  <a:lnTo>
                    <a:pt x="2531649" y="1427131"/>
                  </a:lnTo>
                  <a:lnTo>
                    <a:pt x="2548853" y="1392298"/>
                  </a:lnTo>
                  <a:lnTo>
                    <a:pt x="2561345" y="1321103"/>
                  </a:lnTo>
                  <a:lnTo>
                    <a:pt x="2562901" y="1276981"/>
                  </a:lnTo>
                  <a:lnTo>
                    <a:pt x="2563124" y="1221386"/>
                  </a:lnTo>
                  <a:lnTo>
                    <a:pt x="2563119" y="291211"/>
                  </a:lnTo>
                  <a:lnTo>
                    <a:pt x="2562901" y="236162"/>
                  </a:lnTo>
                  <a:lnTo>
                    <a:pt x="2561340" y="191494"/>
                  </a:lnTo>
                  <a:lnTo>
                    <a:pt x="2548853" y="120299"/>
                  </a:lnTo>
                  <a:lnTo>
                    <a:pt x="2531649" y="85466"/>
                  </a:lnTo>
                  <a:lnTo>
                    <a:pt x="2507592" y="55532"/>
                  </a:lnTo>
                  <a:lnTo>
                    <a:pt x="2477658" y="31474"/>
                  </a:lnTo>
                  <a:lnTo>
                    <a:pt x="2442824" y="14270"/>
                  </a:lnTo>
                  <a:lnTo>
                    <a:pt x="2371791" y="1783"/>
                  </a:lnTo>
                  <a:lnTo>
                    <a:pt x="2327508" y="222"/>
                  </a:lnTo>
                  <a:lnTo>
                    <a:pt x="2271913" y="0"/>
                  </a:lnTo>
                  <a:close/>
                </a:path>
              </a:pathLst>
            </a:custGeom>
            <a:solidFill>
              <a:srgbClr val="70BF41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/>
          <p:nvPr/>
        </p:nvSpPr>
        <p:spPr>
          <a:xfrm>
            <a:off x="5410200" y="2984500"/>
            <a:ext cx="208470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5">
                <a:solidFill>
                  <a:srgbClr val="FFFFFF"/>
                </a:solidFill>
                <a:latin typeface="Arial"/>
                <a:cs typeface="Arial"/>
              </a:rPr>
              <a:t>02</a:t>
            </a:r>
            <a:r>
              <a:rPr dirty="0" sz="3600" spc="-9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600">
                <a:solidFill>
                  <a:srgbClr val="FFFFFF"/>
                </a:solidFill>
                <a:latin typeface="Arial"/>
                <a:cs typeface="Arial"/>
              </a:rPr>
              <a:t>Deploy</a:t>
            </a:r>
            <a:endParaRPr sz="3600">
              <a:latin typeface="Arial"/>
              <a:cs typeface="Arial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3965211" y="3159760"/>
            <a:ext cx="1043940" cy="259079"/>
            <a:chOff x="3965211" y="3159760"/>
            <a:chExt cx="1043940" cy="259079"/>
          </a:xfrm>
        </p:grpSpPr>
        <p:sp>
          <p:nvSpPr>
            <p:cNvPr id="12" name="object 12"/>
            <p:cNvSpPr/>
            <p:nvPr/>
          </p:nvSpPr>
          <p:spPr>
            <a:xfrm>
              <a:off x="3965211" y="3289300"/>
              <a:ext cx="816610" cy="0"/>
            </a:xfrm>
            <a:custGeom>
              <a:avLst/>
              <a:gdLst/>
              <a:ahLst/>
              <a:cxnLst/>
              <a:rect l="l" t="t" r="r" b="b"/>
              <a:pathLst>
                <a:path w="816610" h="0">
                  <a:moveTo>
                    <a:pt x="0" y="0"/>
                  </a:moveTo>
                  <a:lnTo>
                    <a:pt x="784667" y="0"/>
                  </a:lnTo>
                  <a:lnTo>
                    <a:pt x="816417" y="0"/>
                  </a:lnTo>
                </a:path>
              </a:pathLst>
            </a:custGeom>
            <a:ln w="63500">
              <a:solidFill>
                <a:srgbClr val="C8250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4749880" y="3159760"/>
              <a:ext cx="259079" cy="259079"/>
            </a:xfrm>
            <a:custGeom>
              <a:avLst/>
              <a:gdLst/>
              <a:ahLst/>
              <a:cxnLst/>
              <a:rect l="l" t="t" r="r" b="b"/>
              <a:pathLst>
                <a:path w="259079" h="259079">
                  <a:moveTo>
                    <a:pt x="0" y="0"/>
                  </a:moveTo>
                  <a:lnTo>
                    <a:pt x="0" y="259080"/>
                  </a:lnTo>
                  <a:lnTo>
                    <a:pt x="259079" y="1295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82506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4" name="object 14"/>
          <p:cNvGrpSpPr/>
          <p:nvPr/>
        </p:nvGrpSpPr>
        <p:grpSpPr>
          <a:xfrm>
            <a:off x="9142266" y="2482202"/>
            <a:ext cx="3641725" cy="1614805"/>
            <a:chOff x="9142266" y="2482202"/>
            <a:chExt cx="3641725" cy="1614805"/>
          </a:xfrm>
        </p:grpSpPr>
        <p:pic>
          <p:nvPicPr>
            <p:cNvPr id="15" name="object 1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42266" y="2482202"/>
              <a:ext cx="3641284" cy="1614196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9180366" y="2533001"/>
              <a:ext cx="3540125" cy="1513205"/>
            </a:xfrm>
            <a:custGeom>
              <a:avLst/>
              <a:gdLst/>
              <a:ahLst/>
              <a:cxnLst/>
              <a:rect l="l" t="t" r="r" b="b"/>
              <a:pathLst>
                <a:path w="3540125" h="1513204">
                  <a:moveTo>
                    <a:pt x="3248473" y="0"/>
                  </a:moveTo>
                  <a:lnTo>
                    <a:pt x="292505" y="0"/>
                  </a:lnTo>
                  <a:lnTo>
                    <a:pt x="236161" y="222"/>
                  </a:lnTo>
                  <a:lnTo>
                    <a:pt x="191494" y="1783"/>
                  </a:lnTo>
                  <a:lnTo>
                    <a:pt x="120299" y="14270"/>
                  </a:lnTo>
                  <a:lnTo>
                    <a:pt x="85465" y="31474"/>
                  </a:lnTo>
                  <a:lnTo>
                    <a:pt x="55531" y="55532"/>
                  </a:lnTo>
                  <a:lnTo>
                    <a:pt x="31473" y="85466"/>
                  </a:lnTo>
                  <a:lnTo>
                    <a:pt x="14269" y="120299"/>
                  </a:lnTo>
                  <a:lnTo>
                    <a:pt x="1778" y="191494"/>
                  </a:lnTo>
                  <a:lnTo>
                    <a:pt x="222" y="235616"/>
                  </a:lnTo>
                  <a:lnTo>
                    <a:pt x="0" y="291211"/>
                  </a:lnTo>
                  <a:lnTo>
                    <a:pt x="5" y="1221386"/>
                  </a:lnTo>
                  <a:lnTo>
                    <a:pt x="222" y="1276435"/>
                  </a:lnTo>
                  <a:lnTo>
                    <a:pt x="1783" y="1321103"/>
                  </a:lnTo>
                  <a:lnTo>
                    <a:pt x="14269" y="1392298"/>
                  </a:lnTo>
                  <a:lnTo>
                    <a:pt x="31473" y="1427131"/>
                  </a:lnTo>
                  <a:lnTo>
                    <a:pt x="55531" y="1457065"/>
                  </a:lnTo>
                  <a:lnTo>
                    <a:pt x="85465" y="1481123"/>
                  </a:lnTo>
                  <a:lnTo>
                    <a:pt x="120299" y="1498326"/>
                  </a:lnTo>
                  <a:lnTo>
                    <a:pt x="191332" y="1510814"/>
                  </a:lnTo>
                  <a:lnTo>
                    <a:pt x="235615" y="1512374"/>
                  </a:lnTo>
                  <a:lnTo>
                    <a:pt x="291209" y="1512597"/>
                  </a:lnTo>
                  <a:lnTo>
                    <a:pt x="3247177" y="1512597"/>
                  </a:lnTo>
                  <a:lnTo>
                    <a:pt x="3303521" y="1512374"/>
                  </a:lnTo>
                  <a:lnTo>
                    <a:pt x="3348188" y="1510814"/>
                  </a:lnTo>
                  <a:lnTo>
                    <a:pt x="3419383" y="1498326"/>
                  </a:lnTo>
                  <a:lnTo>
                    <a:pt x="3454217" y="1481123"/>
                  </a:lnTo>
                  <a:lnTo>
                    <a:pt x="3484151" y="1457065"/>
                  </a:lnTo>
                  <a:lnTo>
                    <a:pt x="3508208" y="1427131"/>
                  </a:lnTo>
                  <a:lnTo>
                    <a:pt x="3525412" y="1392298"/>
                  </a:lnTo>
                  <a:lnTo>
                    <a:pt x="3537908" y="1321103"/>
                  </a:lnTo>
                  <a:lnTo>
                    <a:pt x="3539463" y="1276981"/>
                  </a:lnTo>
                  <a:lnTo>
                    <a:pt x="3539686" y="1221386"/>
                  </a:lnTo>
                  <a:lnTo>
                    <a:pt x="3539681" y="291211"/>
                  </a:lnTo>
                  <a:lnTo>
                    <a:pt x="3539463" y="236162"/>
                  </a:lnTo>
                  <a:lnTo>
                    <a:pt x="3537902" y="191494"/>
                  </a:lnTo>
                  <a:lnTo>
                    <a:pt x="3525412" y="120299"/>
                  </a:lnTo>
                  <a:lnTo>
                    <a:pt x="3508208" y="85466"/>
                  </a:lnTo>
                  <a:lnTo>
                    <a:pt x="3484151" y="55532"/>
                  </a:lnTo>
                  <a:lnTo>
                    <a:pt x="3454217" y="31474"/>
                  </a:lnTo>
                  <a:lnTo>
                    <a:pt x="3419383" y="14270"/>
                  </a:lnTo>
                  <a:lnTo>
                    <a:pt x="3348350" y="1783"/>
                  </a:lnTo>
                  <a:lnTo>
                    <a:pt x="3304067" y="222"/>
                  </a:lnTo>
                  <a:lnTo>
                    <a:pt x="3248473" y="0"/>
                  </a:lnTo>
                  <a:close/>
                </a:path>
              </a:pathLst>
            </a:custGeom>
            <a:solidFill>
              <a:srgbClr val="EC5D57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/>
          <p:cNvSpPr txBox="1"/>
          <p:nvPr/>
        </p:nvSpPr>
        <p:spPr>
          <a:xfrm>
            <a:off x="10210800" y="2984500"/>
            <a:ext cx="149161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>
                <a:solidFill>
                  <a:srgbClr val="FFFFFF"/>
                </a:solidFill>
                <a:latin typeface="Arial"/>
                <a:cs typeface="Arial"/>
              </a:rPr>
              <a:t>03</a:t>
            </a:r>
            <a:r>
              <a:rPr dirty="0" sz="36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600" spc="-100">
                <a:solidFill>
                  <a:srgbClr val="FFFFFF"/>
                </a:solidFill>
                <a:latin typeface="Arial"/>
                <a:cs typeface="Arial"/>
              </a:rPr>
              <a:t>Test</a:t>
            </a:r>
            <a:endParaRPr sz="3600">
              <a:latin typeface="Arial"/>
              <a:cs typeface="Arial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8017682" y="3159760"/>
            <a:ext cx="1043940" cy="259079"/>
            <a:chOff x="8017682" y="3159760"/>
            <a:chExt cx="1043940" cy="259079"/>
          </a:xfrm>
        </p:grpSpPr>
        <p:sp>
          <p:nvSpPr>
            <p:cNvPr id="19" name="object 19"/>
            <p:cNvSpPr/>
            <p:nvPr/>
          </p:nvSpPr>
          <p:spPr>
            <a:xfrm>
              <a:off x="8017682" y="3289300"/>
              <a:ext cx="816610" cy="0"/>
            </a:xfrm>
            <a:custGeom>
              <a:avLst/>
              <a:gdLst/>
              <a:ahLst/>
              <a:cxnLst/>
              <a:rect l="l" t="t" r="r" b="b"/>
              <a:pathLst>
                <a:path w="816609" h="0">
                  <a:moveTo>
                    <a:pt x="0" y="0"/>
                  </a:moveTo>
                  <a:lnTo>
                    <a:pt x="784667" y="0"/>
                  </a:lnTo>
                  <a:lnTo>
                    <a:pt x="816417" y="0"/>
                  </a:lnTo>
                </a:path>
              </a:pathLst>
            </a:custGeom>
            <a:ln w="63500">
              <a:solidFill>
                <a:srgbClr val="C8250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8802350" y="3159760"/>
              <a:ext cx="259079" cy="259079"/>
            </a:xfrm>
            <a:custGeom>
              <a:avLst/>
              <a:gdLst/>
              <a:ahLst/>
              <a:cxnLst/>
              <a:rect l="l" t="t" r="r" b="b"/>
              <a:pathLst>
                <a:path w="259079" h="259079">
                  <a:moveTo>
                    <a:pt x="0" y="0"/>
                  </a:moveTo>
                  <a:lnTo>
                    <a:pt x="0" y="259080"/>
                  </a:lnTo>
                  <a:lnTo>
                    <a:pt x="259080" y="1295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82506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1" name="object 21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22" name="object 22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69900" y="177800"/>
            <a:ext cx="12060555" cy="9245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303145" algn="l"/>
                <a:tab pos="5675630" algn="l"/>
                <a:tab pos="8924925" algn="l"/>
              </a:tabLst>
            </a:pPr>
            <a:r>
              <a:rPr dirty="0" sz="5900" spc="-5"/>
              <a:t>Share	Software	Package	(Artifact)</a:t>
            </a:r>
            <a:endParaRPr sz="5900"/>
          </a:p>
        </p:txBody>
      </p:sp>
      <p:grpSp>
        <p:nvGrpSpPr>
          <p:cNvPr id="3" name="object 3"/>
          <p:cNvGrpSpPr/>
          <p:nvPr/>
        </p:nvGrpSpPr>
        <p:grpSpPr>
          <a:xfrm>
            <a:off x="246649" y="2482202"/>
            <a:ext cx="3641725" cy="1614805"/>
            <a:chOff x="246649" y="2482202"/>
            <a:chExt cx="3641725" cy="161480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6649" y="2482202"/>
              <a:ext cx="3641284" cy="1614196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284749" y="2533001"/>
              <a:ext cx="3540125" cy="1513205"/>
            </a:xfrm>
            <a:custGeom>
              <a:avLst/>
              <a:gdLst/>
              <a:ahLst/>
              <a:cxnLst/>
              <a:rect l="l" t="t" r="r" b="b"/>
              <a:pathLst>
                <a:path w="3540125" h="1513204">
                  <a:moveTo>
                    <a:pt x="3248473" y="0"/>
                  </a:moveTo>
                  <a:lnTo>
                    <a:pt x="292505" y="0"/>
                  </a:lnTo>
                  <a:lnTo>
                    <a:pt x="236162" y="222"/>
                  </a:lnTo>
                  <a:lnTo>
                    <a:pt x="191494" y="1783"/>
                  </a:lnTo>
                  <a:lnTo>
                    <a:pt x="120299" y="14270"/>
                  </a:lnTo>
                  <a:lnTo>
                    <a:pt x="85466" y="31474"/>
                  </a:lnTo>
                  <a:lnTo>
                    <a:pt x="55532" y="55532"/>
                  </a:lnTo>
                  <a:lnTo>
                    <a:pt x="31474" y="85466"/>
                  </a:lnTo>
                  <a:lnTo>
                    <a:pt x="14270" y="120299"/>
                  </a:lnTo>
                  <a:lnTo>
                    <a:pt x="1778" y="191494"/>
                  </a:lnTo>
                  <a:lnTo>
                    <a:pt x="222" y="235616"/>
                  </a:lnTo>
                  <a:lnTo>
                    <a:pt x="0" y="291211"/>
                  </a:lnTo>
                  <a:lnTo>
                    <a:pt x="5" y="1221386"/>
                  </a:lnTo>
                  <a:lnTo>
                    <a:pt x="222" y="1276435"/>
                  </a:lnTo>
                  <a:lnTo>
                    <a:pt x="1783" y="1321103"/>
                  </a:lnTo>
                  <a:lnTo>
                    <a:pt x="14270" y="1392298"/>
                  </a:lnTo>
                  <a:lnTo>
                    <a:pt x="31474" y="1427131"/>
                  </a:lnTo>
                  <a:lnTo>
                    <a:pt x="55532" y="1457065"/>
                  </a:lnTo>
                  <a:lnTo>
                    <a:pt x="85466" y="1481123"/>
                  </a:lnTo>
                  <a:lnTo>
                    <a:pt x="120299" y="1498326"/>
                  </a:lnTo>
                  <a:lnTo>
                    <a:pt x="191332" y="1510814"/>
                  </a:lnTo>
                  <a:lnTo>
                    <a:pt x="235615" y="1512374"/>
                  </a:lnTo>
                  <a:lnTo>
                    <a:pt x="291210" y="1512597"/>
                  </a:lnTo>
                  <a:lnTo>
                    <a:pt x="3247178" y="1512597"/>
                  </a:lnTo>
                  <a:lnTo>
                    <a:pt x="3303521" y="1512374"/>
                  </a:lnTo>
                  <a:lnTo>
                    <a:pt x="3348189" y="1510814"/>
                  </a:lnTo>
                  <a:lnTo>
                    <a:pt x="3419384" y="1498326"/>
                  </a:lnTo>
                  <a:lnTo>
                    <a:pt x="3454218" y="1481123"/>
                  </a:lnTo>
                  <a:lnTo>
                    <a:pt x="3484152" y="1457065"/>
                  </a:lnTo>
                  <a:lnTo>
                    <a:pt x="3508210" y="1427131"/>
                  </a:lnTo>
                  <a:lnTo>
                    <a:pt x="3525413" y="1392298"/>
                  </a:lnTo>
                  <a:lnTo>
                    <a:pt x="3537906" y="1321103"/>
                  </a:lnTo>
                  <a:lnTo>
                    <a:pt x="3539461" y="1276981"/>
                  </a:lnTo>
                  <a:lnTo>
                    <a:pt x="3539684" y="1221386"/>
                  </a:lnTo>
                  <a:lnTo>
                    <a:pt x="3539679" y="291211"/>
                  </a:lnTo>
                  <a:lnTo>
                    <a:pt x="3539461" y="236162"/>
                  </a:lnTo>
                  <a:lnTo>
                    <a:pt x="3537901" y="191494"/>
                  </a:lnTo>
                  <a:lnTo>
                    <a:pt x="3525413" y="120299"/>
                  </a:lnTo>
                  <a:lnTo>
                    <a:pt x="3508210" y="85466"/>
                  </a:lnTo>
                  <a:lnTo>
                    <a:pt x="3484152" y="55532"/>
                  </a:lnTo>
                  <a:lnTo>
                    <a:pt x="3454218" y="31474"/>
                  </a:lnTo>
                  <a:lnTo>
                    <a:pt x="3419384" y="14270"/>
                  </a:lnTo>
                  <a:lnTo>
                    <a:pt x="3348351" y="1783"/>
                  </a:lnTo>
                  <a:lnTo>
                    <a:pt x="3304068" y="222"/>
                  </a:lnTo>
                  <a:lnTo>
                    <a:pt x="3248473" y="0"/>
                  </a:lnTo>
                  <a:close/>
                </a:path>
              </a:pathLst>
            </a:custGeom>
            <a:solidFill>
              <a:srgbClr val="51A7F9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406400" y="2984500"/>
            <a:ext cx="330454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>
                <a:solidFill>
                  <a:srgbClr val="FFFFFF"/>
                </a:solidFill>
                <a:latin typeface="Arial"/>
                <a:cs typeface="Arial"/>
              </a:rPr>
              <a:t>01</a:t>
            </a:r>
            <a:r>
              <a:rPr dirty="0" sz="36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600" spc="-5">
                <a:solidFill>
                  <a:srgbClr val="FFFFFF"/>
                </a:solidFill>
                <a:latin typeface="Arial"/>
                <a:cs typeface="Arial"/>
              </a:rPr>
              <a:t>Monitor</a:t>
            </a:r>
            <a:r>
              <a:rPr dirty="0" sz="360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600">
                <a:solidFill>
                  <a:srgbClr val="FFFFFF"/>
                </a:solidFill>
                <a:latin typeface="Arial"/>
                <a:cs typeface="Arial"/>
              </a:rPr>
              <a:t>code</a:t>
            </a:r>
            <a:endParaRPr sz="3600">
              <a:latin typeface="Arial"/>
              <a:cs typeface="Arial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5137036" y="2482202"/>
            <a:ext cx="2665095" cy="1614805"/>
            <a:chOff x="5137036" y="2482202"/>
            <a:chExt cx="2665095" cy="1614805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37036" y="2482202"/>
              <a:ext cx="2664724" cy="1614196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5175136" y="2533001"/>
              <a:ext cx="2563495" cy="1513205"/>
            </a:xfrm>
            <a:custGeom>
              <a:avLst/>
              <a:gdLst/>
              <a:ahLst/>
              <a:cxnLst/>
              <a:rect l="l" t="t" r="r" b="b"/>
              <a:pathLst>
                <a:path w="2563495" h="1513204">
                  <a:moveTo>
                    <a:pt x="2271913" y="0"/>
                  </a:moveTo>
                  <a:lnTo>
                    <a:pt x="292506" y="0"/>
                  </a:lnTo>
                  <a:lnTo>
                    <a:pt x="236163" y="222"/>
                  </a:lnTo>
                  <a:lnTo>
                    <a:pt x="191495" y="1783"/>
                  </a:lnTo>
                  <a:lnTo>
                    <a:pt x="120300" y="14270"/>
                  </a:lnTo>
                  <a:lnTo>
                    <a:pt x="85466" y="31474"/>
                  </a:lnTo>
                  <a:lnTo>
                    <a:pt x="55532" y="55532"/>
                  </a:lnTo>
                  <a:lnTo>
                    <a:pt x="31474" y="85466"/>
                  </a:lnTo>
                  <a:lnTo>
                    <a:pt x="14270" y="120299"/>
                  </a:lnTo>
                  <a:lnTo>
                    <a:pt x="1778" y="191494"/>
                  </a:lnTo>
                  <a:lnTo>
                    <a:pt x="222" y="235616"/>
                  </a:lnTo>
                  <a:lnTo>
                    <a:pt x="0" y="291211"/>
                  </a:lnTo>
                  <a:lnTo>
                    <a:pt x="5" y="1221386"/>
                  </a:lnTo>
                  <a:lnTo>
                    <a:pt x="222" y="1276435"/>
                  </a:lnTo>
                  <a:lnTo>
                    <a:pt x="1783" y="1321103"/>
                  </a:lnTo>
                  <a:lnTo>
                    <a:pt x="14270" y="1392298"/>
                  </a:lnTo>
                  <a:lnTo>
                    <a:pt x="31474" y="1427131"/>
                  </a:lnTo>
                  <a:lnTo>
                    <a:pt x="55532" y="1457065"/>
                  </a:lnTo>
                  <a:lnTo>
                    <a:pt x="85466" y="1481123"/>
                  </a:lnTo>
                  <a:lnTo>
                    <a:pt x="120300" y="1498326"/>
                  </a:lnTo>
                  <a:lnTo>
                    <a:pt x="191333" y="1510814"/>
                  </a:lnTo>
                  <a:lnTo>
                    <a:pt x="235616" y="1512374"/>
                  </a:lnTo>
                  <a:lnTo>
                    <a:pt x="291211" y="1512597"/>
                  </a:lnTo>
                  <a:lnTo>
                    <a:pt x="2270619" y="1512597"/>
                  </a:lnTo>
                  <a:lnTo>
                    <a:pt x="2326962" y="1512374"/>
                  </a:lnTo>
                  <a:lnTo>
                    <a:pt x="2371629" y="1510814"/>
                  </a:lnTo>
                  <a:lnTo>
                    <a:pt x="2442824" y="1498326"/>
                  </a:lnTo>
                  <a:lnTo>
                    <a:pt x="2477658" y="1481123"/>
                  </a:lnTo>
                  <a:lnTo>
                    <a:pt x="2507592" y="1457065"/>
                  </a:lnTo>
                  <a:lnTo>
                    <a:pt x="2531649" y="1427131"/>
                  </a:lnTo>
                  <a:lnTo>
                    <a:pt x="2548853" y="1392298"/>
                  </a:lnTo>
                  <a:lnTo>
                    <a:pt x="2561345" y="1321103"/>
                  </a:lnTo>
                  <a:lnTo>
                    <a:pt x="2562901" y="1276981"/>
                  </a:lnTo>
                  <a:lnTo>
                    <a:pt x="2563124" y="1221386"/>
                  </a:lnTo>
                  <a:lnTo>
                    <a:pt x="2563119" y="291211"/>
                  </a:lnTo>
                  <a:lnTo>
                    <a:pt x="2562901" y="236162"/>
                  </a:lnTo>
                  <a:lnTo>
                    <a:pt x="2561340" y="191494"/>
                  </a:lnTo>
                  <a:lnTo>
                    <a:pt x="2548853" y="120299"/>
                  </a:lnTo>
                  <a:lnTo>
                    <a:pt x="2531649" y="85466"/>
                  </a:lnTo>
                  <a:lnTo>
                    <a:pt x="2507592" y="55532"/>
                  </a:lnTo>
                  <a:lnTo>
                    <a:pt x="2477658" y="31474"/>
                  </a:lnTo>
                  <a:lnTo>
                    <a:pt x="2442824" y="14270"/>
                  </a:lnTo>
                  <a:lnTo>
                    <a:pt x="2371791" y="1783"/>
                  </a:lnTo>
                  <a:lnTo>
                    <a:pt x="2327508" y="222"/>
                  </a:lnTo>
                  <a:lnTo>
                    <a:pt x="2271913" y="0"/>
                  </a:lnTo>
                  <a:close/>
                </a:path>
              </a:pathLst>
            </a:custGeom>
            <a:solidFill>
              <a:srgbClr val="70BF41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/>
          <p:nvPr/>
        </p:nvSpPr>
        <p:spPr>
          <a:xfrm>
            <a:off x="5410200" y="2984500"/>
            <a:ext cx="208470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5">
                <a:solidFill>
                  <a:srgbClr val="FFFFFF"/>
                </a:solidFill>
                <a:latin typeface="Arial"/>
                <a:cs typeface="Arial"/>
              </a:rPr>
              <a:t>02</a:t>
            </a:r>
            <a:r>
              <a:rPr dirty="0" sz="3600" spc="-9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600">
                <a:solidFill>
                  <a:srgbClr val="FFFFFF"/>
                </a:solidFill>
                <a:latin typeface="Arial"/>
                <a:cs typeface="Arial"/>
              </a:rPr>
              <a:t>Deploy</a:t>
            </a:r>
            <a:endParaRPr sz="3600">
              <a:latin typeface="Arial"/>
              <a:cs typeface="Arial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2216677" y="4086609"/>
            <a:ext cx="4531360" cy="3147695"/>
            <a:chOff x="2216677" y="4086609"/>
            <a:chExt cx="4531360" cy="3147695"/>
          </a:xfrm>
        </p:grpSpPr>
        <p:sp>
          <p:nvSpPr>
            <p:cNvPr id="12" name="object 12"/>
            <p:cNvSpPr/>
            <p:nvPr/>
          </p:nvSpPr>
          <p:spPr>
            <a:xfrm>
              <a:off x="3054365" y="4118359"/>
              <a:ext cx="0" cy="1252220"/>
            </a:xfrm>
            <a:custGeom>
              <a:avLst/>
              <a:gdLst/>
              <a:ahLst/>
              <a:cxnLst/>
              <a:rect l="l" t="t" r="r" b="b"/>
              <a:pathLst>
                <a:path w="0" h="1252220">
                  <a:moveTo>
                    <a:pt x="0" y="0"/>
                  </a:moveTo>
                  <a:lnTo>
                    <a:pt x="0" y="1220256"/>
                  </a:lnTo>
                  <a:lnTo>
                    <a:pt x="0" y="1252006"/>
                  </a:lnTo>
                </a:path>
              </a:pathLst>
            </a:custGeom>
            <a:ln w="63500">
              <a:solidFill>
                <a:srgbClr val="C8250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2924825" y="5338616"/>
              <a:ext cx="259079" cy="259079"/>
            </a:xfrm>
            <a:custGeom>
              <a:avLst/>
              <a:gdLst/>
              <a:ahLst/>
              <a:cxnLst/>
              <a:rect l="l" t="t" r="r" b="b"/>
              <a:pathLst>
                <a:path w="259080" h="259079">
                  <a:moveTo>
                    <a:pt x="259080" y="0"/>
                  </a:moveTo>
                  <a:lnTo>
                    <a:pt x="0" y="0"/>
                  </a:lnTo>
                  <a:lnTo>
                    <a:pt x="129540" y="259080"/>
                  </a:lnTo>
                  <a:lnTo>
                    <a:pt x="259080" y="0"/>
                  </a:lnTo>
                  <a:close/>
                </a:path>
              </a:pathLst>
            </a:custGeom>
            <a:solidFill>
              <a:srgbClr val="C8250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16677" y="5619657"/>
              <a:ext cx="4531291" cy="1614196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2254777" y="5670457"/>
              <a:ext cx="4429760" cy="1513205"/>
            </a:xfrm>
            <a:custGeom>
              <a:avLst/>
              <a:gdLst/>
              <a:ahLst/>
              <a:cxnLst/>
              <a:rect l="l" t="t" r="r" b="b"/>
              <a:pathLst>
                <a:path w="4429759" h="1513204">
                  <a:moveTo>
                    <a:pt x="4138480" y="0"/>
                  </a:moveTo>
                  <a:lnTo>
                    <a:pt x="292505" y="0"/>
                  </a:lnTo>
                  <a:lnTo>
                    <a:pt x="236161" y="222"/>
                  </a:lnTo>
                  <a:lnTo>
                    <a:pt x="191494" y="1783"/>
                  </a:lnTo>
                  <a:lnTo>
                    <a:pt x="120299" y="14270"/>
                  </a:lnTo>
                  <a:lnTo>
                    <a:pt x="85465" y="31474"/>
                  </a:lnTo>
                  <a:lnTo>
                    <a:pt x="55531" y="55531"/>
                  </a:lnTo>
                  <a:lnTo>
                    <a:pt x="31474" y="85465"/>
                  </a:lnTo>
                  <a:lnTo>
                    <a:pt x="14270" y="120299"/>
                  </a:lnTo>
                  <a:lnTo>
                    <a:pt x="1778" y="191494"/>
                  </a:lnTo>
                  <a:lnTo>
                    <a:pt x="222" y="235616"/>
                  </a:lnTo>
                  <a:lnTo>
                    <a:pt x="0" y="291211"/>
                  </a:lnTo>
                  <a:lnTo>
                    <a:pt x="5" y="1221385"/>
                  </a:lnTo>
                  <a:lnTo>
                    <a:pt x="222" y="1276434"/>
                  </a:lnTo>
                  <a:lnTo>
                    <a:pt x="1783" y="1321102"/>
                  </a:lnTo>
                  <a:lnTo>
                    <a:pt x="14270" y="1392297"/>
                  </a:lnTo>
                  <a:lnTo>
                    <a:pt x="31474" y="1427130"/>
                  </a:lnTo>
                  <a:lnTo>
                    <a:pt x="55531" y="1457064"/>
                  </a:lnTo>
                  <a:lnTo>
                    <a:pt x="85465" y="1481122"/>
                  </a:lnTo>
                  <a:lnTo>
                    <a:pt x="120299" y="1498325"/>
                  </a:lnTo>
                  <a:lnTo>
                    <a:pt x="191332" y="1510812"/>
                  </a:lnTo>
                  <a:lnTo>
                    <a:pt x="235616" y="1512373"/>
                  </a:lnTo>
                  <a:lnTo>
                    <a:pt x="291210" y="1512596"/>
                  </a:lnTo>
                  <a:lnTo>
                    <a:pt x="4137185" y="1512596"/>
                  </a:lnTo>
                  <a:lnTo>
                    <a:pt x="4193528" y="1512373"/>
                  </a:lnTo>
                  <a:lnTo>
                    <a:pt x="4238196" y="1510812"/>
                  </a:lnTo>
                  <a:lnTo>
                    <a:pt x="4309391" y="1498325"/>
                  </a:lnTo>
                  <a:lnTo>
                    <a:pt x="4344225" y="1481122"/>
                  </a:lnTo>
                  <a:lnTo>
                    <a:pt x="4374159" y="1457064"/>
                  </a:lnTo>
                  <a:lnTo>
                    <a:pt x="4398216" y="1427130"/>
                  </a:lnTo>
                  <a:lnTo>
                    <a:pt x="4415420" y="1392297"/>
                  </a:lnTo>
                  <a:lnTo>
                    <a:pt x="4427913" y="1321102"/>
                  </a:lnTo>
                  <a:lnTo>
                    <a:pt x="4429468" y="1276980"/>
                  </a:lnTo>
                  <a:lnTo>
                    <a:pt x="4429691" y="1221385"/>
                  </a:lnTo>
                  <a:lnTo>
                    <a:pt x="4429686" y="291211"/>
                  </a:lnTo>
                  <a:lnTo>
                    <a:pt x="4429468" y="236161"/>
                  </a:lnTo>
                  <a:lnTo>
                    <a:pt x="4427907" y="191494"/>
                  </a:lnTo>
                  <a:lnTo>
                    <a:pt x="4415420" y="120299"/>
                  </a:lnTo>
                  <a:lnTo>
                    <a:pt x="4398216" y="85465"/>
                  </a:lnTo>
                  <a:lnTo>
                    <a:pt x="4374159" y="55531"/>
                  </a:lnTo>
                  <a:lnTo>
                    <a:pt x="4344225" y="31474"/>
                  </a:lnTo>
                  <a:lnTo>
                    <a:pt x="4309391" y="14270"/>
                  </a:lnTo>
                  <a:lnTo>
                    <a:pt x="4238358" y="1783"/>
                  </a:lnTo>
                  <a:lnTo>
                    <a:pt x="4194075" y="222"/>
                  </a:lnTo>
                  <a:lnTo>
                    <a:pt x="4138480" y="0"/>
                  </a:lnTo>
                  <a:close/>
                </a:path>
              </a:pathLst>
            </a:custGeom>
            <a:solidFill>
              <a:srgbClr val="B36AE2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6" name="object 16"/>
          <p:cNvGrpSpPr/>
          <p:nvPr/>
        </p:nvGrpSpPr>
        <p:grpSpPr>
          <a:xfrm>
            <a:off x="9142266" y="2482202"/>
            <a:ext cx="3641725" cy="1614805"/>
            <a:chOff x="9142266" y="2482202"/>
            <a:chExt cx="3641725" cy="1614805"/>
          </a:xfrm>
        </p:grpSpPr>
        <p:pic>
          <p:nvPicPr>
            <p:cNvPr id="17" name="object 1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42266" y="2482202"/>
              <a:ext cx="3641284" cy="1614196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9180366" y="2533001"/>
              <a:ext cx="3540125" cy="1513205"/>
            </a:xfrm>
            <a:custGeom>
              <a:avLst/>
              <a:gdLst/>
              <a:ahLst/>
              <a:cxnLst/>
              <a:rect l="l" t="t" r="r" b="b"/>
              <a:pathLst>
                <a:path w="3540125" h="1513204">
                  <a:moveTo>
                    <a:pt x="3248473" y="0"/>
                  </a:moveTo>
                  <a:lnTo>
                    <a:pt x="292505" y="0"/>
                  </a:lnTo>
                  <a:lnTo>
                    <a:pt x="236161" y="222"/>
                  </a:lnTo>
                  <a:lnTo>
                    <a:pt x="191494" y="1783"/>
                  </a:lnTo>
                  <a:lnTo>
                    <a:pt x="120299" y="14270"/>
                  </a:lnTo>
                  <a:lnTo>
                    <a:pt x="85465" y="31474"/>
                  </a:lnTo>
                  <a:lnTo>
                    <a:pt x="55531" y="55532"/>
                  </a:lnTo>
                  <a:lnTo>
                    <a:pt x="31474" y="85466"/>
                  </a:lnTo>
                  <a:lnTo>
                    <a:pt x="14269" y="120299"/>
                  </a:lnTo>
                  <a:lnTo>
                    <a:pt x="1778" y="191494"/>
                  </a:lnTo>
                  <a:lnTo>
                    <a:pt x="222" y="235616"/>
                  </a:lnTo>
                  <a:lnTo>
                    <a:pt x="0" y="291211"/>
                  </a:lnTo>
                  <a:lnTo>
                    <a:pt x="5" y="1221386"/>
                  </a:lnTo>
                  <a:lnTo>
                    <a:pt x="222" y="1276435"/>
                  </a:lnTo>
                  <a:lnTo>
                    <a:pt x="1783" y="1321103"/>
                  </a:lnTo>
                  <a:lnTo>
                    <a:pt x="14269" y="1392298"/>
                  </a:lnTo>
                  <a:lnTo>
                    <a:pt x="31474" y="1427131"/>
                  </a:lnTo>
                  <a:lnTo>
                    <a:pt x="55531" y="1457065"/>
                  </a:lnTo>
                  <a:lnTo>
                    <a:pt x="85465" y="1481123"/>
                  </a:lnTo>
                  <a:lnTo>
                    <a:pt x="120299" y="1498326"/>
                  </a:lnTo>
                  <a:lnTo>
                    <a:pt x="191332" y="1510814"/>
                  </a:lnTo>
                  <a:lnTo>
                    <a:pt x="235615" y="1512374"/>
                  </a:lnTo>
                  <a:lnTo>
                    <a:pt x="291209" y="1512597"/>
                  </a:lnTo>
                  <a:lnTo>
                    <a:pt x="3247177" y="1512597"/>
                  </a:lnTo>
                  <a:lnTo>
                    <a:pt x="3303521" y="1512374"/>
                  </a:lnTo>
                  <a:lnTo>
                    <a:pt x="3348189" y="1510814"/>
                  </a:lnTo>
                  <a:lnTo>
                    <a:pt x="3419384" y="1498326"/>
                  </a:lnTo>
                  <a:lnTo>
                    <a:pt x="3454217" y="1481123"/>
                  </a:lnTo>
                  <a:lnTo>
                    <a:pt x="3484151" y="1457065"/>
                  </a:lnTo>
                  <a:lnTo>
                    <a:pt x="3508208" y="1427131"/>
                  </a:lnTo>
                  <a:lnTo>
                    <a:pt x="3525412" y="1392298"/>
                  </a:lnTo>
                  <a:lnTo>
                    <a:pt x="3537908" y="1321103"/>
                  </a:lnTo>
                  <a:lnTo>
                    <a:pt x="3539463" y="1276981"/>
                  </a:lnTo>
                  <a:lnTo>
                    <a:pt x="3539686" y="1221386"/>
                  </a:lnTo>
                  <a:lnTo>
                    <a:pt x="3539681" y="291211"/>
                  </a:lnTo>
                  <a:lnTo>
                    <a:pt x="3539463" y="236162"/>
                  </a:lnTo>
                  <a:lnTo>
                    <a:pt x="3537902" y="191494"/>
                  </a:lnTo>
                  <a:lnTo>
                    <a:pt x="3525412" y="120299"/>
                  </a:lnTo>
                  <a:lnTo>
                    <a:pt x="3508208" y="85466"/>
                  </a:lnTo>
                  <a:lnTo>
                    <a:pt x="3484151" y="55532"/>
                  </a:lnTo>
                  <a:lnTo>
                    <a:pt x="3454217" y="31474"/>
                  </a:lnTo>
                  <a:lnTo>
                    <a:pt x="3419384" y="14270"/>
                  </a:lnTo>
                  <a:lnTo>
                    <a:pt x="3348351" y="1783"/>
                  </a:lnTo>
                  <a:lnTo>
                    <a:pt x="3304068" y="222"/>
                  </a:lnTo>
                  <a:lnTo>
                    <a:pt x="3248473" y="0"/>
                  </a:lnTo>
                  <a:close/>
                </a:path>
              </a:pathLst>
            </a:custGeom>
            <a:solidFill>
              <a:srgbClr val="EC5D57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9" name="object 19"/>
          <p:cNvSpPr txBox="1"/>
          <p:nvPr/>
        </p:nvSpPr>
        <p:spPr>
          <a:xfrm>
            <a:off x="10210800" y="2984500"/>
            <a:ext cx="149161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>
                <a:solidFill>
                  <a:srgbClr val="FFFFFF"/>
                </a:solidFill>
                <a:latin typeface="Arial"/>
                <a:cs typeface="Arial"/>
              </a:rPr>
              <a:t>03</a:t>
            </a:r>
            <a:r>
              <a:rPr dirty="0" sz="36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600" spc="-100">
                <a:solidFill>
                  <a:srgbClr val="FFFFFF"/>
                </a:solidFill>
                <a:latin typeface="Arial"/>
                <a:cs typeface="Arial"/>
              </a:rPr>
              <a:t>Test</a:t>
            </a:r>
            <a:endParaRPr sz="3600">
              <a:latin typeface="Arial"/>
              <a:cs typeface="Arial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8017684" y="3159760"/>
            <a:ext cx="1043940" cy="259079"/>
            <a:chOff x="8017684" y="3159760"/>
            <a:chExt cx="1043940" cy="259079"/>
          </a:xfrm>
        </p:grpSpPr>
        <p:sp>
          <p:nvSpPr>
            <p:cNvPr id="21" name="object 21"/>
            <p:cNvSpPr/>
            <p:nvPr/>
          </p:nvSpPr>
          <p:spPr>
            <a:xfrm>
              <a:off x="8017684" y="3289300"/>
              <a:ext cx="816610" cy="0"/>
            </a:xfrm>
            <a:custGeom>
              <a:avLst/>
              <a:gdLst/>
              <a:ahLst/>
              <a:cxnLst/>
              <a:rect l="l" t="t" r="r" b="b"/>
              <a:pathLst>
                <a:path w="816609" h="0">
                  <a:moveTo>
                    <a:pt x="0" y="0"/>
                  </a:moveTo>
                  <a:lnTo>
                    <a:pt x="784667" y="0"/>
                  </a:lnTo>
                  <a:lnTo>
                    <a:pt x="816417" y="0"/>
                  </a:lnTo>
                </a:path>
              </a:pathLst>
            </a:custGeom>
            <a:ln w="63500">
              <a:solidFill>
                <a:srgbClr val="C8250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8802351" y="3159760"/>
              <a:ext cx="259079" cy="259079"/>
            </a:xfrm>
            <a:custGeom>
              <a:avLst/>
              <a:gdLst/>
              <a:ahLst/>
              <a:cxnLst/>
              <a:rect l="l" t="t" r="r" b="b"/>
              <a:pathLst>
                <a:path w="259079" h="259079">
                  <a:moveTo>
                    <a:pt x="0" y="0"/>
                  </a:moveTo>
                  <a:lnTo>
                    <a:pt x="0" y="259080"/>
                  </a:lnTo>
                  <a:lnTo>
                    <a:pt x="259080" y="1295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82506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3" name="object 23"/>
          <p:cNvSpPr txBox="1"/>
          <p:nvPr/>
        </p:nvSpPr>
        <p:spPr>
          <a:xfrm>
            <a:off x="3937000" y="6121400"/>
            <a:ext cx="107569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135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dirty="0" sz="3600">
                <a:solidFill>
                  <a:srgbClr val="FFFFFF"/>
                </a:solidFill>
                <a:latin typeface="Arial"/>
                <a:cs typeface="Arial"/>
              </a:rPr>
              <a:t>AR</a:t>
            </a:r>
            <a:endParaRPr sz="36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086100" y="4406900"/>
            <a:ext cx="1928495" cy="558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500" spc="-5">
                <a:latin typeface="Arial"/>
                <a:cs typeface="Arial"/>
              </a:rPr>
              <a:t>1.</a:t>
            </a:r>
            <a:r>
              <a:rPr dirty="0" sz="3500" spc="-90">
                <a:latin typeface="Arial"/>
                <a:cs typeface="Arial"/>
              </a:rPr>
              <a:t> </a:t>
            </a:r>
            <a:r>
              <a:rPr dirty="0" sz="3500">
                <a:latin typeface="Arial"/>
                <a:cs typeface="Arial"/>
              </a:rPr>
              <a:t>Upload</a:t>
            </a:r>
            <a:endParaRPr sz="3500">
              <a:latin typeface="Arial"/>
              <a:cs typeface="Arial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3965211" y="3159760"/>
            <a:ext cx="2376170" cy="2432685"/>
            <a:chOff x="3965211" y="3159760"/>
            <a:chExt cx="2376170" cy="2432685"/>
          </a:xfrm>
        </p:grpSpPr>
        <p:sp>
          <p:nvSpPr>
            <p:cNvPr id="26" name="object 26"/>
            <p:cNvSpPr/>
            <p:nvPr/>
          </p:nvSpPr>
          <p:spPr>
            <a:xfrm>
              <a:off x="6211324" y="4123862"/>
              <a:ext cx="0" cy="1241425"/>
            </a:xfrm>
            <a:custGeom>
              <a:avLst/>
              <a:gdLst/>
              <a:ahLst/>
              <a:cxnLst/>
              <a:rect l="l" t="t" r="r" b="b"/>
              <a:pathLst>
                <a:path w="0" h="1241425">
                  <a:moveTo>
                    <a:pt x="0" y="0"/>
                  </a:moveTo>
                  <a:lnTo>
                    <a:pt x="0" y="1209250"/>
                  </a:lnTo>
                  <a:lnTo>
                    <a:pt x="0" y="1241000"/>
                  </a:lnTo>
                </a:path>
              </a:pathLst>
            </a:custGeom>
            <a:ln w="63500">
              <a:solidFill>
                <a:srgbClr val="C8250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6081784" y="5333113"/>
              <a:ext cx="259079" cy="259079"/>
            </a:xfrm>
            <a:custGeom>
              <a:avLst/>
              <a:gdLst/>
              <a:ahLst/>
              <a:cxnLst/>
              <a:rect l="l" t="t" r="r" b="b"/>
              <a:pathLst>
                <a:path w="259079" h="259079">
                  <a:moveTo>
                    <a:pt x="259080" y="0"/>
                  </a:moveTo>
                  <a:lnTo>
                    <a:pt x="0" y="0"/>
                  </a:lnTo>
                  <a:lnTo>
                    <a:pt x="129539" y="259079"/>
                  </a:lnTo>
                  <a:lnTo>
                    <a:pt x="259080" y="0"/>
                  </a:lnTo>
                  <a:close/>
                </a:path>
              </a:pathLst>
            </a:custGeom>
            <a:solidFill>
              <a:srgbClr val="C8250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3965211" y="3289300"/>
              <a:ext cx="816610" cy="0"/>
            </a:xfrm>
            <a:custGeom>
              <a:avLst/>
              <a:gdLst/>
              <a:ahLst/>
              <a:cxnLst/>
              <a:rect l="l" t="t" r="r" b="b"/>
              <a:pathLst>
                <a:path w="816610" h="0">
                  <a:moveTo>
                    <a:pt x="0" y="0"/>
                  </a:moveTo>
                  <a:lnTo>
                    <a:pt x="784667" y="0"/>
                  </a:lnTo>
                  <a:lnTo>
                    <a:pt x="816417" y="0"/>
                  </a:lnTo>
                </a:path>
              </a:pathLst>
            </a:custGeom>
            <a:ln w="63500">
              <a:solidFill>
                <a:srgbClr val="C8250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4749880" y="3159760"/>
              <a:ext cx="259079" cy="259079"/>
            </a:xfrm>
            <a:custGeom>
              <a:avLst/>
              <a:gdLst/>
              <a:ahLst/>
              <a:cxnLst/>
              <a:rect l="l" t="t" r="r" b="b"/>
              <a:pathLst>
                <a:path w="259079" h="259079">
                  <a:moveTo>
                    <a:pt x="0" y="0"/>
                  </a:moveTo>
                  <a:lnTo>
                    <a:pt x="0" y="259080"/>
                  </a:lnTo>
                  <a:lnTo>
                    <a:pt x="259079" y="1295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82506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0" name="object 30"/>
          <p:cNvSpPr txBox="1"/>
          <p:nvPr/>
        </p:nvSpPr>
        <p:spPr>
          <a:xfrm>
            <a:off x="6388100" y="4406900"/>
            <a:ext cx="2496820" cy="558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500" spc="-5">
                <a:latin typeface="Arial"/>
                <a:cs typeface="Arial"/>
              </a:rPr>
              <a:t>3.</a:t>
            </a:r>
            <a:r>
              <a:rPr dirty="0" sz="3500" spc="-90">
                <a:latin typeface="Arial"/>
                <a:cs typeface="Arial"/>
              </a:rPr>
              <a:t> </a:t>
            </a:r>
            <a:r>
              <a:rPr dirty="0" sz="3500">
                <a:latin typeface="Arial"/>
                <a:cs typeface="Arial"/>
              </a:rPr>
              <a:t>Download</a:t>
            </a:r>
            <a:endParaRPr sz="3500">
              <a:latin typeface="Arial"/>
              <a:cs typeface="Arial"/>
            </a:endParaRPr>
          </a:p>
        </p:txBody>
      </p:sp>
      <p:sp>
        <p:nvSpPr>
          <p:cNvPr id="32" name="object 32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33" name="object 3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  <p:sp>
        <p:nvSpPr>
          <p:cNvPr id="31" name="object 31"/>
          <p:cNvSpPr txBox="1"/>
          <p:nvPr/>
        </p:nvSpPr>
        <p:spPr>
          <a:xfrm>
            <a:off x="3848100" y="2476500"/>
            <a:ext cx="1285875" cy="558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500" spc="-5">
                <a:latin typeface="Arial"/>
                <a:cs typeface="Arial"/>
              </a:rPr>
              <a:t>2.</a:t>
            </a:r>
            <a:r>
              <a:rPr dirty="0" sz="3500" spc="-90">
                <a:latin typeface="Arial"/>
                <a:cs typeface="Arial"/>
              </a:rPr>
              <a:t> </a:t>
            </a:r>
            <a:r>
              <a:rPr dirty="0" sz="3500">
                <a:latin typeface="Arial"/>
                <a:cs typeface="Arial"/>
              </a:rPr>
              <a:t>Call</a:t>
            </a:r>
            <a:endParaRPr sz="35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65400" y="139700"/>
            <a:ext cx="7885430" cy="1000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207635" algn="l"/>
              </a:tabLst>
            </a:pPr>
            <a:r>
              <a:rPr dirty="0"/>
              <a:t>Per</a:t>
            </a:r>
            <a:r>
              <a:rPr dirty="0" spc="-5"/>
              <a:t>fo</a:t>
            </a:r>
            <a:r>
              <a:rPr dirty="0"/>
              <a:t>rma</a:t>
            </a:r>
            <a:r>
              <a:rPr dirty="0" spc="-5"/>
              <a:t>n</a:t>
            </a:r>
            <a:r>
              <a:rPr dirty="0"/>
              <a:t>ce	</a:t>
            </a:r>
            <a:r>
              <a:rPr dirty="0" spc="-5"/>
              <a:t>t</a:t>
            </a:r>
            <a:r>
              <a:rPr dirty="0"/>
              <a:t>es</a:t>
            </a:r>
            <a:r>
              <a:rPr dirty="0" spc="-5"/>
              <a:t>tin</a:t>
            </a:r>
            <a:r>
              <a:rPr dirty="0"/>
              <a:t>g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46649" y="2482202"/>
            <a:ext cx="3641725" cy="1614805"/>
            <a:chOff x="246649" y="2482202"/>
            <a:chExt cx="3641725" cy="161480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6649" y="2482202"/>
              <a:ext cx="3641284" cy="1614196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284749" y="2533001"/>
              <a:ext cx="3540125" cy="1513205"/>
            </a:xfrm>
            <a:custGeom>
              <a:avLst/>
              <a:gdLst/>
              <a:ahLst/>
              <a:cxnLst/>
              <a:rect l="l" t="t" r="r" b="b"/>
              <a:pathLst>
                <a:path w="3540125" h="1513204">
                  <a:moveTo>
                    <a:pt x="3248473" y="0"/>
                  </a:moveTo>
                  <a:lnTo>
                    <a:pt x="292505" y="0"/>
                  </a:lnTo>
                  <a:lnTo>
                    <a:pt x="236162" y="222"/>
                  </a:lnTo>
                  <a:lnTo>
                    <a:pt x="191494" y="1783"/>
                  </a:lnTo>
                  <a:lnTo>
                    <a:pt x="120299" y="14270"/>
                  </a:lnTo>
                  <a:lnTo>
                    <a:pt x="85466" y="31474"/>
                  </a:lnTo>
                  <a:lnTo>
                    <a:pt x="55532" y="55532"/>
                  </a:lnTo>
                  <a:lnTo>
                    <a:pt x="31474" y="85466"/>
                  </a:lnTo>
                  <a:lnTo>
                    <a:pt x="14270" y="120299"/>
                  </a:lnTo>
                  <a:lnTo>
                    <a:pt x="1778" y="191494"/>
                  </a:lnTo>
                  <a:lnTo>
                    <a:pt x="222" y="235616"/>
                  </a:lnTo>
                  <a:lnTo>
                    <a:pt x="0" y="291211"/>
                  </a:lnTo>
                  <a:lnTo>
                    <a:pt x="5" y="1221386"/>
                  </a:lnTo>
                  <a:lnTo>
                    <a:pt x="222" y="1276435"/>
                  </a:lnTo>
                  <a:lnTo>
                    <a:pt x="1783" y="1321103"/>
                  </a:lnTo>
                  <a:lnTo>
                    <a:pt x="14270" y="1392298"/>
                  </a:lnTo>
                  <a:lnTo>
                    <a:pt x="31474" y="1427131"/>
                  </a:lnTo>
                  <a:lnTo>
                    <a:pt x="55532" y="1457065"/>
                  </a:lnTo>
                  <a:lnTo>
                    <a:pt x="85466" y="1481123"/>
                  </a:lnTo>
                  <a:lnTo>
                    <a:pt x="120299" y="1498326"/>
                  </a:lnTo>
                  <a:lnTo>
                    <a:pt x="191332" y="1510814"/>
                  </a:lnTo>
                  <a:lnTo>
                    <a:pt x="235615" y="1512374"/>
                  </a:lnTo>
                  <a:lnTo>
                    <a:pt x="291210" y="1512597"/>
                  </a:lnTo>
                  <a:lnTo>
                    <a:pt x="3247178" y="1512597"/>
                  </a:lnTo>
                  <a:lnTo>
                    <a:pt x="3303521" y="1512374"/>
                  </a:lnTo>
                  <a:lnTo>
                    <a:pt x="3348189" y="1510814"/>
                  </a:lnTo>
                  <a:lnTo>
                    <a:pt x="3419384" y="1498326"/>
                  </a:lnTo>
                  <a:lnTo>
                    <a:pt x="3454218" y="1481123"/>
                  </a:lnTo>
                  <a:lnTo>
                    <a:pt x="3484152" y="1457065"/>
                  </a:lnTo>
                  <a:lnTo>
                    <a:pt x="3508210" y="1427131"/>
                  </a:lnTo>
                  <a:lnTo>
                    <a:pt x="3525413" y="1392298"/>
                  </a:lnTo>
                  <a:lnTo>
                    <a:pt x="3537906" y="1321103"/>
                  </a:lnTo>
                  <a:lnTo>
                    <a:pt x="3539461" y="1276981"/>
                  </a:lnTo>
                  <a:lnTo>
                    <a:pt x="3539684" y="1221386"/>
                  </a:lnTo>
                  <a:lnTo>
                    <a:pt x="3539679" y="291211"/>
                  </a:lnTo>
                  <a:lnTo>
                    <a:pt x="3539461" y="236162"/>
                  </a:lnTo>
                  <a:lnTo>
                    <a:pt x="3537901" y="191494"/>
                  </a:lnTo>
                  <a:lnTo>
                    <a:pt x="3525413" y="120299"/>
                  </a:lnTo>
                  <a:lnTo>
                    <a:pt x="3508210" y="85466"/>
                  </a:lnTo>
                  <a:lnTo>
                    <a:pt x="3484152" y="55532"/>
                  </a:lnTo>
                  <a:lnTo>
                    <a:pt x="3454218" y="31474"/>
                  </a:lnTo>
                  <a:lnTo>
                    <a:pt x="3419384" y="14270"/>
                  </a:lnTo>
                  <a:lnTo>
                    <a:pt x="3348351" y="1783"/>
                  </a:lnTo>
                  <a:lnTo>
                    <a:pt x="3304068" y="222"/>
                  </a:lnTo>
                  <a:lnTo>
                    <a:pt x="3248473" y="0"/>
                  </a:lnTo>
                  <a:close/>
                </a:path>
              </a:pathLst>
            </a:custGeom>
            <a:solidFill>
              <a:srgbClr val="51A7F9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406400" y="2984500"/>
            <a:ext cx="330454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>
                <a:solidFill>
                  <a:srgbClr val="FFFFFF"/>
                </a:solidFill>
                <a:latin typeface="Arial"/>
                <a:cs typeface="Arial"/>
              </a:rPr>
              <a:t>01</a:t>
            </a:r>
            <a:r>
              <a:rPr dirty="0" sz="36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600" spc="-5">
                <a:solidFill>
                  <a:srgbClr val="FFFFFF"/>
                </a:solidFill>
                <a:latin typeface="Arial"/>
                <a:cs typeface="Arial"/>
              </a:rPr>
              <a:t>Monitor</a:t>
            </a:r>
            <a:r>
              <a:rPr dirty="0" sz="360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600">
                <a:solidFill>
                  <a:srgbClr val="FFFFFF"/>
                </a:solidFill>
                <a:latin typeface="Arial"/>
                <a:cs typeface="Arial"/>
              </a:rPr>
              <a:t>code</a:t>
            </a:r>
            <a:endParaRPr sz="3600">
              <a:latin typeface="Arial"/>
              <a:cs typeface="Arial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5137036" y="2482202"/>
            <a:ext cx="2665095" cy="1614805"/>
            <a:chOff x="5137036" y="2482202"/>
            <a:chExt cx="2665095" cy="1614805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37036" y="2482202"/>
              <a:ext cx="2664724" cy="1614196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5175136" y="2533001"/>
              <a:ext cx="2563495" cy="1513205"/>
            </a:xfrm>
            <a:custGeom>
              <a:avLst/>
              <a:gdLst/>
              <a:ahLst/>
              <a:cxnLst/>
              <a:rect l="l" t="t" r="r" b="b"/>
              <a:pathLst>
                <a:path w="2563495" h="1513204">
                  <a:moveTo>
                    <a:pt x="2271913" y="0"/>
                  </a:moveTo>
                  <a:lnTo>
                    <a:pt x="292506" y="0"/>
                  </a:lnTo>
                  <a:lnTo>
                    <a:pt x="236163" y="222"/>
                  </a:lnTo>
                  <a:lnTo>
                    <a:pt x="191495" y="1783"/>
                  </a:lnTo>
                  <a:lnTo>
                    <a:pt x="120300" y="14270"/>
                  </a:lnTo>
                  <a:lnTo>
                    <a:pt x="85466" y="31474"/>
                  </a:lnTo>
                  <a:lnTo>
                    <a:pt x="55532" y="55532"/>
                  </a:lnTo>
                  <a:lnTo>
                    <a:pt x="31474" y="85466"/>
                  </a:lnTo>
                  <a:lnTo>
                    <a:pt x="14270" y="120299"/>
                  </a:lnTo>
                  <a:lnTo>
                    <a:pt x="1778" y="191494"/>
                  </a:lnTo>
                  <a:lnTo>
                    <a:pt x="222" y="235616"/>
                  </a:lnTo>
                  <a:lnTo>
                    <a:pt x="0" y="291211"/>
                  </a:lnTo>
                  <a:lnTo>
                    <a:pt x="5" y="1221386"/>
                  </a:lnTo>
                  <a:lnTo>
                    <a:pt x="222" y="1276435"/>
                  </a:lnTo>
                  <a:lnTo>
                    <a:pt x="1783" y="1321103"/>
                  </a:lnTo>
                  <a:lnTo>
                    <a:pt x="14270" y="1392298"/>
                  </a:lnTo>
                  <a:lnTo>
                    <a:pt x="31474" y="1427131"/>
                  </a:lnTo>
                  <a:lnTo>
                    <a:pt x="55532" y="1457065"/>
                  </a:lnTo>
                  <a:lnTo>
                    <a:pt x="85466" y="1481123"/>
                  </a:lnTo>
                  <a:lnTo>
                    <a:pt x="120300" y="1498326"/>
                  </a:lnTo>
                  <a:lnTo>
                    <a:pt x="191333" y="1510814"/>
                  </a:lnTo>
                  <a:lnTo>
                    <a:pt x="235616" y="1512374"/>
                  </a:lnTo>
                  <a:lnTo>
                    <a:pt x="291211" y="1512597"/>
                  </a:lnTo>
                  <a:lnTo>
                    <a:pt x="2270619" y="1512597"/>
                  </a:lnTo>
                  <a:lnTo>
                    <a:pt x="2326962" y="1512374"/>
                  </a:lnTo>
                  <a:lnTo>
                    <a:pt x="2371629" y="1510814"/>
                  </a:lnTo>
                  <a:lnTo>
                    <a:pt x="2442824" y="1498326"/>
                  </a:lnTo>
                  <a:lnTo>
                    <a:pt x="2477658" y="1481123"/>
                  </a:lnTo>
                  <a:lnTo>
                    <a:pt x="2507592" y="1457065"/>
                  </a:lnTo>
                  <a:lnTo>
                    <a:pt x="2531649" y="1427131"/>
                  </a:lnTo>
                  <a:lnTo>
                    <a:pt x="2548853" y="1392298"/>
                  </a:lnTo>
                  <a:lnTo>
                    <a:pt x="2561345" y="1321103"/>
                  </a:lnTo>
                  <a:lnTo>
                    <a:pt x="2562901" y="1276981"/>
                  </a:lnTo>
                  <a:lnTo>
                    <a:pt x="2563124" y="1221386"/>
                  </a:lnTo>
                  <a:lnTo>
                    <a:pt x="2563119" y="291211"/>
                  </a:lnTo>
                  <a:lnTo>
                    <a:pt x="2562901" y="236162"/>
                  </a:lnTo>
                  <a:lnTo>
                    <a:pt x="2561340" y="191494"/>
                  </a:lnTo>
                  <a:lnTo>
                    <a:pt x="2548853" y="120299"/>
                  </a:lnTo>
                  <a:lnTo>
                    <a:pt x="2531649" y="85466"/>
                  </a:lnTo>
                  <a:lnTo>
                    <a:pt x="2507592" y="55532"/>
                  </a:lnTo>
                  <a:lnTo>
                    <a:pt x="2477658" y="31474"/>
                  </a:lnTo>
                  <a:lnTo>
                    <a:pt x="2442824" y="14270"/>
                  </a:lnTo>
                  <a:lnTo>
                    <a:pt x="2371791" y="1783"/>
                  </a:lnTo>
                  <a:lnTo>
                    <a:pt x="2327508" y="222"/>
                  </a:lnTo>
                  <a:lnTo>
                    <a:pt x="2271913" y="0"/>
                  </a:lnTo>
                  <a:close/>
                </a:path>
              </a:pathLst>
            </a:custGeom>
            <a:solidFill>
              <a:srgbClr val="70BF41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/>
          <p:nvPr/>
        </p:nvSpPr>
        <p:spPr>
          <a:xfrm>
            <a:off x="5410200" y="2984500"/>
            <a:ext cx="208470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5">
                <a:solidFill>
                  <a:srgbClr val="FFFFFF"/>
                </a:solidFill>
                <a:latin typeface="Arial"/>
                <a:cs typeface="Arial"/>
              </a:rPr>
              <a:t>02</a:t>
            </a:r>
            <a:r>
              <a:rPr dirty="0" sz="3600" spc="-9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600">
                <a:solidFill>
                  <a:srgbClr val="FFFFFF"/>
                </a:solidFill>
                <a:latin typeface="Arial"/>
                <a:cs typeface="Arial"/>
              </a:rPr>
              <a:t>Deploy</a:t>
            </a:r>
            <a:endParaRPr sz="3600">
              <a:latin typeface="Arial"/>
              <a:cs typeface="Arial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3965211" y="3159760"/>
            <a:ext cx="1043940" cy="259079"/>
            <a:chOff x="3965211" y="3159760"/>
            <a:chExt cx="1043940" cy="259079"/>
          </a:xfrm>
        </p:grpSpPr>
        <p:sp>
          <p:nvSpPr>
            <p:cNvPr id="12" name="object 12"/>
            <p:cNvSpPr/>
            <p:nvPr/>
          </p:nvSpPr>
          <p:spPr>
            <a:xfrm>
              <a:off x="3965211" y="3289300"/>
              <a:ext cx="816610" cy="0"/>
            </a:xfrm>
            <a:custGeom>
              <a:avLst/>
              <a:gdLst/>
              <a:ahLst/>
              <a:cxnLst/>
              <a:rect l="l" t="t" r="r" b="b"/>
              <a:pathLst>
                <a:path w="816610" h="0">
                  <a:moveTo>
                    <a:pt x="0" y="0"/>
                  </a:moveTo>
                  <a:lnTo>
                    <a:pt x="784667" y="0"/>
                  </a:lnTo>
                  <a:lnTo>
                    <a:pt x="816417" y="0"/>
                  </a:lnTo>
                </a:path>
              </a:pathLst>
            </a:custGeom>
            <a:ln w="63500">
              <a:solidFill>
                <a:srgbClr val="C8250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4749880" y="3159760"/>
              <a:ext cx="259079" cy="259079"/>
            </a:xfrm>
            <a:custGeom>
              <a:avLst/>
              <a:gdLst/>
              <a:ahLst/>
              <a:cxnLst/>
              <a:rect l="l" t="t" r="r" b="b"/>
              <a:pathLst>
                <a:path w="259079" h="259079">
                  <a:moveTo>
                    <a:pt x="0" y="0"/>
                  </a:moveTo>
                  <a:lnTo>
                    <a:pt x="0" y="259080"/>
                  </a:lnTo>
                  <a:lnTo>
                    <a:pt x="259079" y="1295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82506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4" name="object 14"/>
          <p:cNvGrpSpPr/>
          <p:nvPr/>
        </p:nvGrpSpPr>
        <p:grpSpPr>
          <a:xfrm>
            <a:off x="9142266" y="2482202"/>
            <a:ext cx="3641725" cy="1614805"/>
            <a:chOff x="9142266" y="2482202"/>
            <a:chExt cx="3641725" cy="1614805"/>
          </a:xfrm>
        </p:grpSpPr>
        <p:pic>
          <p:nvPicPr>
            <p:cNvPr id="15" name="object 1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42266" y="2482202"/>
              <a:ext cx="3641284" cy="1614196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9180366" y="2533001"/>
              <a:ext cx="3540125" cy="1513205"/>
            </a:xfrm>
            <a:custGeom>
              <a:avLst/>
              <a:gdLst/>
              <a:ahLst/>
              <a:cxnLst/>
              <a:rect l="l" t="t" r="r" b="b"/>
              <a:pathLst>
                <a:path w="3540125" h="1513204">
                  <a:moveTo>
                    <a:pt x="3248473" y="0"/>
                  </a:moveTo>
                  <a:lnTo>
                    <a:pt x="292505" y="0"/>
                  </a:lnTo>
                  <a:lnTo>
                    <a:pt x="236161" y="222"/>
                  </a:lnTo>
                  <a:lnTo>
                    <a:pt x="191494" y="1783"/>
                  </a:lnTo>
                  <a:lnTo>
                    <a:pt x="120299" y="14270"/>
                  </a:lnTo>
                  <a:lnTo>
                    <a:pt x="85465" y="31474"/>
                  </a:lnTo>
                  <a:lnTo>
                    <a:pt x="55531" y="55532"/>
                  </a:lnTo>
                  <a:lnTo>
                    <a:pt x="31474" y="85466"/>
                  </a:lnTo>
                  <a:lnTo>
                    <a:pt x="14269" y="120299"/>
                  </a:lnTo>
                  <a:lnTo>
                    <a:pt x="1778" y="191494"/>
                  </a:lnTo>
                  <a:lnTo>
                    <a:pt x="222" y="235616"/>
                  </a:lnTo>
                  <a:lnTo>
                    <a:pt x="0" y="291211"/>
                  </a:lnTo>
                  <a:lnTo>
                    <a:pt x="5" y="1221386"/>
                  </a:lnTo>
                  <a:lnTo>
                    <a:pt x="222" y="1276435"/>
                  </a:lnTo>
                  <a:lnTo>
                    <a:pt x="1783" y="1321103"/>
                  </a:lnTo>
                  <a:lnTo>
                    <a:pt x="14269" y="1392298"/>
                  </a:lnTo>
                  <a:lnTo>
                    <a:pt x="31474" y="1427131"/>
                  </a:lnTo>
                  <a:lnTo>
                    <a:pt x="55531" y="1457065"/>
                  </a:lnTo>
                  <a:lnTo>
                    <a:pt x="85465" y="1481123"/>
                  </a:lnTo>
                  <a:lnTo>
                    <a:pt x="120299" y="1498326"/>
                  </a:lnTo>
                  <a:lnTo>
                    <a:pt x="191332" y="1510814"/>
                  </a:lnTo>
                  <a:lnTo>
                    <a:pt x="235615" y="1512374"/>
                  </a:lnTo>
                  <a:lnTo>
                    <a:pt x="291209" y="1512597"/>
                  </a:lnTo>
                  <a:lnTo>
                    <a:pt x="3247177" y="1512597"/>
                  </a:lnTo>
                  <a:lnTo>
                    <a:pt x="3303521" y="1512374"/>
                  </a:lnTo>
                  <a:lnTo>
                    <a:pt x="3348189" y="1510814"/>
                  </a:lnTo>
                  <a:lnTo>
                    <a:pt x="3419384" y="1498326"/>
                  </a:lnTo>
                  <a:lnTo>
                    <a:pt x="3454217" y="1481123"/>
                  </a:lnTo>
                  <a:lnTo>
                    <a:pt x="3484151" y="1457065"/>
                  </a:lnTo>
                  <a:lnTo>
                    <a:pt x="3508208" y="1427131"/>
                  </a:lnTo>
                  <a:lnTo>
                    <a:pt x="3525412" y="1392298"/>
                  </a:lnTo>
                  <a:lnTo>
                    <a:pt x="3537908" y="1321103"/>
                  </a:lnTo>
                  <a:lnTo>
                    <a:pt x="3539463" y="1276981"/>
                  </a:lnTo>
                  <a:lnTo>
                    <a:pt x="3539686" y="1221386"/>
                  </a:lnTo>
                  <a:lnTo>
                    <a:pt x="3539681" y="291211"/>
                  </a:lnTo>
                  <a:lnTo>
                    <a:pt x="3539463" y="236162"/>
                  </a:lnTo>
                  <a:lnTo>
                    <a:pt x="3537902" y="191494"/>
                  </a:lnTo>
                  <a:lnTo>
                    <a:pt x="3525412" y="120299"/>
                  </a:lnTo>
                  <a:lnTo>
                    <a:pt x="3508208" y="85466"/>
                  </a:lnTo>
                  <a:lnTo>
                    <a:pt x="3484151" y="55532"/>
                  </a:lnTo>
                  <a:lnTo>
                    <a:pt x="3454217" y="31474"/>
                  </a:lnTo>
                  <a:lnTo>
                    <a:pt x="3419384" y="14270"/>
                  </a:lnTo>
                  <a:lnTo>
                    <a:pt x="3348351" y="1783"/>
                  </a:lnTo>
                  <a:lnTo>
                    <a:pt x="3304068" y="222"/>
                  </a:lnTo>
                  <a:lnTo>
                    <a:pt x="3248473" y="0"/>
                  </a:lnTo>
                  <a:close/>
                </a:path>
              </a:pathLst>
            </a:custGeom>
            <a:solidFill>
              <a:srgbClr val="EC5D57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/>
          <p:cNvSpPr txBox="1"/>
          <p:nvPr/>
        </p:nvSpPr>
        <p:spPr>
          <a:xfrm>
            <a:off x="10210800" y="2984500"/>
            <a:ext cx="149161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>
                <a:solidFill>
                  <a:srgbClr val="FFFFFF"/>
                </a:solidFill>
                <a:latin typeface="Arial"/>
                <a:cs typeface="Arial"/>
              </a:rPr>
              <a:t>03</a:t>
            </a:r>
            <a:r>
              <a:rPr dirty="0" sz="36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600" spc="-100">
                <a:solidFill>
                  <a:srgbClr val="FFFFFF"/>
                </a:solidFill>
                <a:latin typeface="Arial"/>
                <a:cs typeface="Arial"/>
              </a:rPr>
              <a:t>Test</a:t>
            </a:r>
            <a:endParaRPr sz="3600">
              <a:latin typeface="Arial"/>
              <a:cs typeface="Arial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8017684" y="3159760"/>
            <a:ext cx="1043940" cy="259079"/>
            <a:chOff x="8017684" y="3159760"/>
            <a:chExt cx="1043940" cy="259079"/>
          </a:xfrm>
        </p:grpSpPr>
        <p:sp>
          <p:nvSpPr>
            <p:cNvPr id="19" name="object 19"/>
            <p:cNvSpPr/>
            <p:nvPr/>
          </p:nvSpPr>
          <p:spPr>
            <a:xfrm>
              <a:off x="8017684" y="3289300"/>
              <a:ext cx="816610" cy="0"/>
            </a:xfrm>
            <a:custGeom>
              <a:avLst/>
              <a:gdLst/>
              <a:ahLst/>
              <a:cxnLst/>
              <a:rect l="l" t="t" r="r" b="b"/>
              <a:pathLst>
                <a:path w="816609" h="0">
                  <a:moveTo>
                    <a:pt x="0" y="0"/>
                  </a:moveTo>
                  <a:lnTo>
                    <a:pt x="784667" y="0"/>
                  </a:lnTo>
                  <a:lnTo>
                    <a:pt x="816417" y="0"/>
                  </a:lnTo>
                </a:path>
              </a:pathLst>
            </a:custGeom>
            <a:ln w="63500">
              <a:solidFill>
                <a:srgbClr val="C8250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8802351" y="3159760"/>
              <a:ext cx="259079" cy="259079"/>
            </a:xfrm>
            <a:custGeom>
              <a:avLst/>
              <a:gdLst/>
              <a:ahLst/>
              <a:cxnLst/>
              <a:rect l="l" t="t" r="r" b="b"/>
              <a:pathLst>
                <a:path w="259079" h="259079">
                  <a:moveTo>
                    <a:pt x="0" y="0"/>
                  </a:moveTo>
                  <a:lnTo>
                    <a:pt x="0" y="259080"/>
                  </a:lnTo>
                  <a:lnTo>
                    <a:pt x="259080" y="1295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82506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1" name="object 21"/>
          <p:cNvGrpSpPr/>
          <p:nvPr/>
        </p:nvGrpSpPr>
        <p:grpSpPr>
          <a:xfrm>
            <a:off x="8392400" y="5155854"/>
            <a:ext cx="4391660" cy="1614805"/>
            <a:chOff x="8392400" y="5155854"/>
            <a:chExt cx="4391660" cy="1614805"/>
          </a:xfrm>
        </p:grpSpPr>
        <p:pic>
          <p:nvPicPr>
            <p:cNvPr id="22" name="object 2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392400" y="5155854"/>
              <a:ext cx="4391149" cy="1614196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8430500" y="5206654"/>
              <a:ext cx="4290060" cy="1513205"/>
            </a:xfrm>
            <a:custGeom>
              <a:avLst/>
              <a:gdLst/>
              <a:ahLst/>
              <a:cxnLst/>
              <a:rect l="l" t="t" r="r" b="b"/>
              <a:pathLst>
                <a:path w="4290059" h="1513204">
                  <a:moveTo>
                    <a:pt x="3998339" y="0"/>
                  </a:moveTo>
                  <a:lnTo>
                    <a:pt x="292506" y="0"/>
                  </a:lnTo>
                  <a:lnTo>
                    <a:pt x="236162" y="222"/>
                  </a:lnTo>
                  <a:lnTo>
                    <a:pt x="191494" y="1783"/>
                  </a:lnTo>
                  <a:lnTo>
                    <a:pt x="120299" y="14269"/>
                  </a:lnTo>
                  <a:lnTo>
                    <a:pt x="85466" y="31474"/>
                  </a:lnTo>
                  <a:lnTo>
                    <a:pt x="55532" y="55531"/>
                  </a:lnTo>
                  <a:lnTo>
                    <a:pt x="31474" y="85465"/>
                  </a:lnTo>
                  <a:lnTo>
                    <a:pt x="14270" y="120299"/>
                  </a:lnTo>
                  <a:lnTo>
                    <a:pt x="1778" y="191494"/>
                  </a:lnTo>
                  <a:lnTo>
                    <a:pt x="222" y="235615"/>
                  </a:lnTo>
                  <a:lnTo>
                    <a:pt x="0" y="291209"/>
                  </a:lnTo>
                  <a:lnTo>
                    <a:pt x="5" y="1221385"/>
                  </a:lnTo>
                  <a:lnTo>
                    <a:pt x="222" y="1276434"/>
                  </a:lnTo>
                  <a:lnTo>
                    <a:pt x="1783" y="1321102"/>
                  </a:lnTo>
                  <a:lnTo>
                    <a:pt x="14270" y="1392297"/>
                  </a:lnTo>
                  <a:lnTo>
                    <a:pt x="31474" y="1427130"/>
                  </a:lnTo>
                  <a:lnTo>
                    <a:pt x="55532" y="1457064"/>
                  </a:lnTo>
                  <a:lnTo>
                    <a:pt x="85466" y="1481121"/>
                  </a:lnTo>
                  <a:lnTo>
                    <a:pt x="120299" y="1498325"/>
                  </a:lnTo>
                  <a:lnTo>
                    <a:pt x="191332" y="1510812"/>
                  </a:lnTo>
                  <a:lnTo>
                    <a:pt x="235616" y="1512373"/>
                  </a:lnTo>
                  <a:lnTo>
                    <a:pt x="291211" y="1512596"/>
                  </a:lnTo>
                  <a:lnTo>
                    <a:pt x="3997044" y="1512596"/>
                  </a:lnTo>
                  <a:lnTo>
                    <a:pt x="4053388" y="1512373"/>
                  </a:lnTo>
                  <a:lnTo>
                    <a:pt x="4098055" y="1510812"/>
                  </a:lnTo>
                  <a:lnTo>
                    <a:pt x="4169251" y="1498325"/>
                  </a:lnTo>
                  <a:lnTo>
                    <a:pt x="4204084" y="1481121"/>
                  </a:lnTo>
                  <a:lnTo>
                    <a:pt x="4234018" y="1457064"/>
                  </a:lnTo>
                  <a:lnTo>
                    <a:pt x="4258075" y="1427130"/>
                  </a:lnTo>
                  <a:lnTo>
                    <a:pt x="4275278" y="1392297"/>
                  </a:lnTo>
                  <a:lnTo>
                    <a:pt x="4287774" y="1321102"/>
                  </a:lnTo>
                  <a:lnTo>
                    <a:pt x="4289330" y="1276980"/>
                  </a:lnTo>
                  <a:lnTo>
                    <a:pt x="4289553" y="1221385"/>
                  </a:lnTo>
                  <a:lnTo>
                    <a:pt x="4289548" y="291209"/>
                  </a:lnTo>
                  <a:lnTo>
                    <a:pt x="4289330" y="236161"/>
                  </a:lnTo>
                  <a:lnTo>
                    <a:pt x="4287768" y="191494"/>
                  </a:lnTo>
                  <a:lnTo>
                    <a:pt x="4275278" y="120299"/>
                  </a:lnTo>
                  <a:lnTo>
                    <a:pt x="4258075" y="85465"/>
                  </a:lnTo>
                  <a:lnTo>
                    <a:pt x="4234018" y="55531"/>
                  </a:lnTo>
                  <a:lnTo>
                    <a:pt x="4204084" y="31474"/>
                  </a:lnTo>
                  <a:lnTo>
                    <a:pt x="4169251" y="14269"/>
                  </a:lnTo>
                  <a:lnTo>
                    <a:pt x="4098217" y="1783"/>
                  </a:lnTo>
                  <a:lnTo>
                    <a:pt x="4053934" y="222"/>
                  </a:lnTo>
                  <a:lnTo>
                    <a:pt x="3998339" y="0"/>
                  </a:lnTo>
                  <a:close/>
                </a:path>
              </a:pathLst>
            </a:custGeom>
            <a:solidFill>
              <a:srgbClr val="EC5D57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4" name="object 24"/>
          <p:cNvSpPr txBox="1"/>
          <p:nvPr/>
        </p:nvSpPr>
        <p:spPr>
          <a:xfrm>
            <a:off x="8940800" y="5384800"/>
            <a:ext cx="3278504" cy="1120140"/>
          </a:xfrm>
          <a:prstGeom prst="rect">
            <a:avLst/>
          </a:prstGeom>
        </p:spPr>
        <p:txBody>
          <a:bodyPr wrap="square" lIns="0" tIns="27939" rIns="0" bIns="0" rtlCol="0" vert="horz">
            <a:spAutoFit/>
          </a:bodyPr>
          <a:lstStyle/>
          <a:p>
            <a:pPr marL="965200" marR="5080" indent="-952500">
              <a:lnSpc>
                <a:spcPts val="4300"/>
              </a:lnSpc>
              <a:spcBef>
                <a:spcPts val="219"/>
              </a:spcBef>
            </a:pPr>
            <a:r>
              <a:rPr dirty="0" sz="3600">
                <a:solidFill>
                  <a:srgbClr val="FFFFFF"/>
                </a:solidFill>
                <a:latin typeface="Arial"/>
                <a:cs typeface="Arial"/>
              </a:rPr>
              <a:t>04</a:t>
            </a:r>
            <a:r>
              <a:rPr dirty="0" sz="3600" spc="-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600" spc="-5">
                <a:solidFill>
                  <a:srgbClr val="FFFFFF"/>
                </a:solidFill>
                <a:latin typeface="Arial"/>
                <a:cs typeface="Arial"/>
              </a:rPr>
              <a:t>Performance </a:t>
            </a:r>
            <a:r>
              <a:rPr dirty="0" sz="3600" spc="-9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600" spc="-5">
                <a:solidFill>
                  <a:srgbClr val="FFFFFF"/>
                </a:solidFill>
                <a:latin typeface="Arial"/>
                <a:cs typeface="Arial"/>
              </a:rPr>
              <a:t>testing</a:t>
            </a:r>
            <a:endParaRPr sz="3600">
              <a:latin typeface="Arial"/>
              <a:cs typeface="Arial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10820668" y="4120507"/>
            <a:ext cx="259079" cy="1011555"/>
            <a:chOff x="10820668" y="4120507"/>
            <a:chExt cx="259079" cy="1011555"/>
          </a:xfrm>
        </p:grpSpPr>
        <p:sp>
          <p:nvSpPr>
            <p:cNvPr id="26" name="object 26"/>
            <p:cNvSpPr/>
            <p:nvPr/>
          </p:nvSpPr>
          <p:spPr>
            <a:xfrm>
              <a:off x="10950208" y="4120507"/>
              <a:ext cx="0" cy="784225"/>
            </a:xfrm>
            <a:custGeom>
              <a:avLst/>
              <a:gdLst/>
              <a:ahLst/>
              <a:cxnLst/>
              <a:rect l="l" t="t" r="r" b="b"/>
              <a:pathLst>
                <a:path w="0" h="784225">
                  <a:moveTo>
                    <a:pt x="0" y="0"/>
                  </a:moveTo>
                  <a:lnTo>
                    <a:pt x="0" y="752157"/>
                  </a:lnTo>
                  <a:lnTo>
                    <a:pt x="0" y="783907"/>
                  </a:lnTo>
                </a:path>
              </a:pathLst>
            </a:custGeom>
            <a:ln w="63500">
              <a:solidFill>
                <a:srgbClr val="C8250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10820668" y="4872664"/>
              <a:ext cx="259079" cy="259079"/>
            </a:xfrm>
            <a:custGeom>
              <a:avLst/>
              <a:gdLst/>
              <a:ahLst/>
              <a:cxnLst/>
              <a:rect l="l" t="t" r="r" b="b"/>
              <a:pathLst>
                <a:path w="259079" h="259079">
                  <a:moveTo>
                    <a:pt x="259079" y="0"/>
                  </a:moveTo>
                  <a:lnTo>
                    <a:pt x="0" y="0"/>
                  </a:lnTo>
                  <a:lnTo>
                    <a:pt x="129539" y="259080"/>
                  </a:lnTo>
                  <a:lnTo>
                    <a:pt x="259079" y="0"/>
                  </a:lnTo>
                  <a:close/>
                </a:path>
              </a:pathLst>
            </a:custGeom>
            <a:solidFill>
              <a:srgbClr val="C82506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8" name="object 2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29" name="object 29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8415">
              <a:lnSpc>
                <a:spcPct val="100000"/>
              </a:lnSpc>
              <a:spcBef>
                <a:spcPts val="100"/>
              </a:spcBef>
              <a:tabLst>
                <a:tab pos="3406775" algn="l"/>
              </a:tabLst>
            </a:pPr>
            <a:r>
              <a:rPr dirty="0"/>
              <a:t>Prac</a:t>
            </a:r>
            <a:r>
              <a:rPr dirty="0" spc="-5"/>
              <a:t>ti</a:t>
            </a:r>
            <a:r>
              <a:rPr dirty="0"/>
              <a:t>ce	9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30200" y="1447800"/>
            <a:ext cx="12351385" cy="2280920"/>
          </a:xfrm>
          <a:prstGeom prst="rect">
            <a:avLst/>
          </a:prstGeom>
        </p:spPr>
        <p:txBody>
          <a:bodyPr wrap="square" lIns="0" tIns="60960" rIns="0" bIns="0" rtlCol="0" vert="horz">
            <a:spAutoFit/>
          </a:bodyPr>
          <a:lstStyle/>
          <a:p>
            <a:pPr algn="ctr" marL="2513965" marR="2512695">
              <a:lnSpc>
                <a:spcPts val="4900"/>
              </a:lnSpc>
              <a:spcBef>
                <a:spcPts val="480"/>
              </a:spcBef>
              <a:tabLst>
                <a:tab pos="3425190" algn="l"/>
                <a:tab pos="8463915" algn="l"/>
                <a:tab pos="9070975" algn="l"/>
              </a:tabLst>
            </a:pPr>
            <a:r>
              <a:rPr dirty="0" sz="4300">
                <a:latin typeface="Arial"/>
                <a:cs typeface="Arial"/>
              </a:rPr>
              <a:t>Make it</a:t>
            </a:r>
            <a:r>
              <a:rPr dirty="0" sz="4300" spc="-5">
                <a:latin typeface="Arial"/>
                <a:cs typeface="Arial"/>
              </a:rPr>
              <a:t> </a:t>
            </a:r>
            <a:r>
              <a:rPr dirty="0" sz="4300">
                <a:latin typeface="Arial"/>
                <a:cs typeface="Arial"/>
              </a:rPr>
              <a:t>easy</a:t>
            </a:r>
            <a:r>
              <a:rPr dirty="0" sz="4300" spc="-5">
                <a:latin typeface="Arial"/>
                <a:cs typeface="Arial"/>
              </a:rPr>
              <a:t> f</a:t>
            </a:r>
            <a:r>
              <a:rPr dirty="0" sz="4300">
                <a:latin typeface="Arial"/>
                <a:cs typeface="Arial"/>
              </a:rPr>
              <a:t>or</a:t>
            </a:r>
            <a:r>
              <a:rPr dirty="0" sz="4300" spc="-5">
                <a:latin typeface="Arial"/>
                <a:cs typeface="Arial"/>
              </a:rPr>
              <a:t> </a:t>
            </a:r>
            <a:r>
              <a:rPr dirty="0" sz="4300">
                <a:latin typeface="Arial"/>
                <a:cs typeface="Arial"/>
              </a:rPr>
              <a:t>anyone	</a:t>
            </a:r>
            <a:r>
              <a:rPr dirty="0" sz="4300" spc="-5">
                <a:latin typeface="Arial"/>
                <a:cs typeface="Arial"/>
              </a:rPr>
              <a:t>t</a:t>
            </a:r>
            <a:r>
              <a:rPr dirty="0" sz="4300">
                <a:latin typeface="Arial"/>
                <a:cs typeface="Arial"/>
              </a:rPr>
              <a:t>o	get  </a:t>
            </a:r>
            <a:r>
              <a:rPr dirty="0" sz="4300" spc="-5">
                <a:latin typeface="Arial"/>
                <a:cs typeface="Arial"/>
              </a:rPr>
              <a:t>the	latest</a:t>
            </a:r>
            <a:r>
              <a:rPr dirty="0" sz="4300" spc="-10">
                <a:latin typeface="Arial"/>
                <a:cs typeface="Arial"/>
              </a:rPr>
              <a:t> </a:t>
            </a:r>
            <a:r>
              <a:rPr dirty="0" sz="4300" spc="-5">
                <a:latin typeface="Arial"/>
                <a:cs typeface="Arial"/>
              </a:rPr>
              <a:t>executable</a:t>
            </a:r>
            <a:endParaRPr sz="43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2420"/>
              </a:spcBef>
              <a:tabLst>
                <a:tab pos="3793490" algn="l"/>
                <a:tab pos="5523865" algn="l"/>
                <a:tab pos="10412730" algn="l"/>
                <a:tab pos="11444605" algn="l"/>
              </a:tabLst>
            </a:pPr>
            <a:r>
              <a:rPr dirty="0" sz="4300">
                <a:latin typeface="Arial"/>
                <a:cs typeface="Arial"/>
              </a:rPr>
              <a:t>Make sure well	known	place where people	can	</a:t>
            </a:r>
            <a:r>
              <a:rPr dirty="0" sz="4300" spc="-5">
                <a:latin typeface="Arial"/>
                <a:cs typeface="Arial"/>
              </a:rPr>
              <a:t>find</a:t>
            </a:r>
            <a:endParaRPr sz="43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4121567"/>
            <a:ext cx="4560020" cy="432346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41700" y="139700"/>
            <a:ext cx="6123305" cy="1000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Security</a:t>
            </a:r>
            <a:r>
              <a:rPr dirty="0" spc="-60"/>
              <a:t> </a:t>
            </a:r>
            <a:r>
              <a:rPr dirty="0" spc="-5"/>
              <a:t>testing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46649" y="2482202"/>
            <a:ext cx="3641725" cy="1614805"/>
            <a:chOff x="246649" y="2482202"/>
            <a:chExt cx="3641725" cy="161480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6649" y="2482202"/>
              <a:ext cx="3641284" cy="1614196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284749" y="2533001"/>
              <a:ext cx="3540125" cy="1513205"/>
            </a:xfrm>
            <a:custGeom>
              <a:avLst/>
              <a:gdLst/>
              <a:ahLst/>
              <a:cxnLst/>
              <a:rect l="l" t="t" r="r" b="b"/>
              <a:pathLst>
                <a:path w="3540125" h="1513204">
                  <a:moveTo>
                    <a:pt x="3248473" y="0"/>
                  </a:moveTo>
                  <a:lnTo>
                    <a:pt x="292505" y="0"/>
                  </a:lnTo>
                  <a:lnTo>
                    <a:pt x="236162" y="222"/>
                  </a:lnTo>
                  <a:lnTo>
                    <a:pt x="191494" y="1783"/>
                  </a:lnTo>
                  <a:lnTo>
                    <a:pt x="120299" y="14270"/>
                  </a:lnTo>
                  <a:lnTo>
                    <a:pt x="85466" y="31474"/>
                  </a:lnTo>
                  <a:lnTo>
                    <a:pt x="55532" y="55532"/>
                  </a:lnTo>
                  <a:lnTo>
                    <a:pt x="31474" y="85466"/>
                  </a:lnTo>
                  <a:lnTo>
                    <a:pt x="14270" y="120299"/>
                  </a:lnTo>
                  <a:lnTo>
                    <a:pt x="1778" y="191494"/>
                  </a:lnTo>
                  <a:lnTo>
                    <a:pt x="222" y="235616"/>
                  </a:lnTo>
                  <a:lnTo>
                    <a:pt x="0" y="291211"/>
                  </a:lnTo>
                  <a:lnTo>
                    <a:pt x="5" y="1221386"/>
                  </a:lnTo>
                  <a:lnTo>
                    <a:pt x="222" y="1276435"/>
                  </a:lnTo>
                  <a:lnTo>
                    <a:pt x="1783" y="1321103"/>
                  </a:lnTo>
                  <a:lnTo>
                    <a:pt x="14270" y="1392298"/>
                  </a:lnTo>
                  <a:lnTo>
                    <a:pt x="31474" y="1427131"/>
                  </a:lnTo>
                  <a:lnTo>
                    <a:pt x="55532" y="1457065"/>
                  </a:lnTo>
                  <a:lnTo>
                    <a:pt x="85466" y="1481123"/>
                  </a:lnTo>
                  <a:lnTo>
                    <a:pt x="120299" y="1498326"/>
                  </a:lnTo>
                  <a:lnTo>
                    <a:pt x="191332" y="1510814"/>
                  </a:lnTo>
                  <a:lnTo>
                    <a:pt x="235615" y="1512374"/>
                  </a:lnTo>
                  <a:lnTo>
                    <a:pt x="291210" y="1512597"/>
                  </a:lnTo>
                  <a:lnTo>
                    <a:pt x="3247178" y="1512597"/>
                  </a:lnTo>
                  <a:lnTo>
                    <a:pt x="3303521" y="1512374"/>
                  </a:lnTo>
                  <a:lnTo>
                    <a:pt x="3348189" y="1510814"/>
                  </a:lnTo>
                  <a:lnTo>
                    <a:pt x="3419384" y="1498326"/>
                  </a:lnTo>
                  <a:lnTo>
                    <a:pt x="3454218" y="1481123"/>
                  </a:lnTo>
                  <a:lnTo>
                    <a:pt x="3484152" y="1457065"/>
                  </a:lnTo>
                  <a:lnTo>
                    <a:pt x="3508210" y="1427131"/>
                  </a:lnTo>
                  <a:lnTo>
                    <a:pt x="3525413" y="1392298"/>
                  </a:lnTo>
                  <a:lnTo>
                    <a:pt x="3537906" y="1321103"/>
                  </a:lnTo>
                  <a:lnTo>
                    <a:pt x="3539461" y="1276981"/>
                  </a:lnTo>
                  <a:lnTo>
                    <a:pt x="3539684" y="1221386"/>
                  </a:lnTo>
                  <a:lnTo>
                    <a:pt x="3539679" y="291211"/>
                  </a:lnTo>
                  <a:lnTo>
                    <a:pt x="3539461" y="236162"/>
                  </a:lnTo>
                  <a:lnTo>
                    <a:pt x="3537901" y="191494"/>
                  </a:lnTo>
                  <a:lnTo>
                    <a:pt x="3525413" y="120299"/>
                  </a:lnTo>
                  <a:lnTo>
                    <a:pt x="3508210" y="85466"/>
                  </a:lnTo>
                  <a:lnTo>
                    <a:pt x="3484152" y="55532"/>
                  </a:lnTo>
                  <a:lnTo>
                    <a:pt x="3454218" y="31474"/>
                  </a:lnTo>
                  <a:lnTo>
                    <a:pt x="3419384" y="14270"/>
                  </a:lnTo>
                  <a:lnTo>
                    <a:pt x="3348351" y="1783"/>
                  </a:lnTo>
                  <a:lnTo>
                    <a:pt x="3304068" y="222"/>
                  </a:lnTo>
                  <a:lnTo>
                    <a:pt x="3248473" y="0"/>
                  </a:lnTo>
                  <a:close/>
                </a:path>
              </a:pathLst>
            </a:custGeom>
            <a:solidFill>
              <a:srgbClr val="51A7F9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406400" y="2984500"/>
            <a:ext cx="330454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>
                <a:solidFill>
                  <a:srgbClr val="FFFFFF"/>
                </a:solidFill>
                <a:latin typeface="Arial"/>
                <a:cs typeface="Arial"/>
              </a:rPr>
              <a:t>01</a:t>
            </a:r>
            <a:r>
              <a:rPr dirty="0" sz="36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600" spc="-5">
                <a:solidFill>
                  <a:srgbClr val="FFFFFF"/>
                </a:solidFill>
                <a:latin typeface="Arial"/>
                <a:cs typeface="Arial"/>
              </a:rPr>
              <a:t>Monitor</a:t>
            </a:r>
            <a:r>
              <a:rPr dirty="0" sz="360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600">
                <a:solidFill>
                  <a:srgbClr val="FFFFFF"/>
                </a:solidFill>
                <a:latin typeface="Arial"/>
                <a:cs typeface="Arial"/>
              </a:rPr>
              <a:t>code</a:t>
            </a:r>
            <a:endParaRPr sz="3600">
              <a:latin typeface="Arial"/>
              <a:cs typeface="Arial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5137036" y="2482202"/>
            <a:ext cx="2665095" cy="1614805"/>
            <a:chOff x="5137036" y="2482202"/>
            <a:chExt cx="2665095" cy="1614805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37036" y="2482202"/>
              <a:ext cx="2664724" cy="1614196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5175136" y="2533001"/>
              <a:ext cx="2563495" cy="1513205"/>
            </a:xfrm>
            <a:custGeom>
              <a:avLst/>
              <a:gdLst/>
              <a:ahLst/>
              <a:cxnLst/>
              <a:rect l="l" t="t" r="r" b="b"/>
              <a:pathLst>
                <a:path w="2563495" h="1513204">
                  <a:moveTo>
                    <a:pt x="2271913" y="0"/>
                  </a:moveTo>
                  <a:lnTo>
                    <a:pt x="292506" y="0"/>
                  </a:lnTo>
                  <a:lnTo>
                    <a:pt x="236163" y="222"/>
                  </a:lnTo>
                  <a:lnTo>
                    <a:pt x="191495" y="1783"/>
                  </a:lnTo>
                  <a:lnTo>
                    <a:pt x="120300" y="14270"/>
                  </a:lnTo>
                  <a:lnTo>
                    <a:pt x="85466" y="31474"/>
                  </a:lnTo>
                  <a:lnTo>
                    <a:pt x="55532" y="55532"/>
                  </a:lnTo>
                  <a:lnTo>
                    <a:pt x="31474" y="85466"/>
                  </a:lnTo>
                  <a:lnTo>
                    <a:pt x="14270" y="120299"/>
                  </a:lnTo>
                  <a:lnTo>
                    <a:pt x="1778" y="191494"/>
                  </a:lnTo>
                  <a:lnTo>
                    <a:pt x="222" y="235616"/>
                  </a:lnTo>
                  <a:lnTo>
                    <a:pt x="0" y="291211"/>
                  </a:lnTo>
                  <a:lnTo>
                    <a:pt x="5" y="1221386"/>
                  </a:lnTo>
                  <a:lnTo>
                    <a:pt x="222" y="1276435"/>
                  </a:lnTo>
                  <a:lnTo>
                    <a:pt x="1783" y="1321103"/>
                  </a:lnTo>
                  <a:lnTo>
                    <a:pt x="14270" y="1392298"/>
                  </a:lnTo>
                  <a:lnTo>
                    <a:pt x="31474" y="1427131"/>
                  </a:lnTo>
                  <a:lnTo>
                    <a:pt x="55532" y="1457065"/>
                  </a:lnTo>
                  <a:lnTo>
                    <a:pt x="85466" y="1481123"/>
                  </a:lnTo>
                  <a:lnTo>
                    <a:pt x="120300" y="1498326"/>
                  </a:lnTo>
                  <a:lnTo>
                    <a:pt x="191333" y="1510814"/>
                  </a:lnTo>
                  <a:lnTo>
                    <a:pt x="235616" y="1512374"/>
                  </a:lnTo>
                  <a:lnTo>
                    <a:pt x="291211" y="1512597"/>
                  </a:lnTo>
                  <a:lnTo>
                    <a:pt x="2270619" y="1512597"/>
                  </a:lnTo>
                  <a:lnTo>
                    <a:pt x="2326962" y="1512374"/>
                  </a:lnTo>
                  <a:lnTo>
                    <a:pt x="2371629" y="1510814"/>
                  </a:lnTo>
                  <a:lnTo>
                    <a:pt x="2442824" y="1498326"/>
                  </a:lnTo>
                  <a:lnTo>
                    <a:pt x="2477658" y="1481123"/>
                  </a:lnTo>
                  <a:lnTo>
                    <a:pt x="2507592" y="1457065"/>
                  </a:lnTo>
                  <a:lnTo>
                    <a:pt x="2531649" y="1427131"/>
                  </a:lnTo>
                  <a:lnTo>
                    <a:pt x="2548853" y="1392298"/>
                  </a:lnTo>
                  <a:lnTo>
                    <a:pt x="2561345" y="1321103"/>
                  </a:lnTo>
                  <a:lnTo>
                    <a:pt x="2562901" y="1276981"/>
                  </a:lnTo>
                  <a:lnTo>
                    <a:pt x="2563124" y="1221386"/>
                  </a:lnTo>
                  <a:lnTo>
                    <a:pt x="2563119" y="291211"/>
                  </a:lnTo>
                  <a:lnTo>
                    <a:pt x="2562901" y="236162"/>
                  </a:lnTo>
                  <a:lnTo>
                    <a:pt x="2561340" y="191494"/>
                  </a:lnTo>
                  <a:lnTo>
                    <a:pt x="2548853" y="120299"/>
                  </a:lnTo>
                  <a:lnTo>
                    <a:pt x="2531649" y="85466"/>
                  </a:lnTo>
                  <a:lnTo>
                    <a:pt x="2507592" y="55532"/>
                  </a:lnTo>
                  <a:lnTo>
                    <a:pt x="2477658" y="31474"/>
                  </a:lnTo>
                  <a:lnTo>
                    <a:pt x="2442824" y="14270"/>
                  </a:lnTo>
                  <a:lnTo>
                    <a:pt x="2371791" y="1783"/>
                  </a:lnTo>
                  <a:lnTo>
                    <a:pt x="2327508" y="222"/>
                  </a:lnTo>
                  <a:lnTo>
                    <a:pt x="2271913" y="0"/>
                  </a:lnTo>
                  <a:close/>
                </a:path>
              </a:pathLst>
            </a:custGeom>
            <a:solidFill>
              <a:srgbClr val="70BF41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/>
          <p:nvPr/>
        </p:nvSpPr>
        <p:spPr>
          <a:xfrm>
            <a:off x="5410200" y="2984500"/>
            <a:ext cx="208470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5">
                <a:solidFill>
                  <a:srgbClr val="FFFFFF"/>
                </a:solidFill>
                <a:latin typeface="Arial"/>
                <a:cs typeface="Arial"/>
              </a:rPr>
              <a:t>02</a:t>
            </a:r>
            <a:r>
              <a:rPr dirty="0" sz="3600" spc="-9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600">
                <a:solidFill>
                  <a:srgbClr val="FFFFFF"/>
                </a:solidFill>
                <a:latin typeface="Arial"/>
                <a:cs typeface="Arial"/>
              </a:rPr>
              <a:t>Deploy</a:t>
            </a:r>
            <a:endParaRPr sz="3600">
              <a:latin typeface="Arial"/>
              <a:cs typeface="Arial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3965211" y="3159760"/>
            <a:ext cx="1043940" cy="259079"/>
            <a:chOff x="3965211" y="3159760"/>
            <a:chExt cx="1043940" cy="259079"/>
          </a:xfrm>
        </p:grpSpPr>
        <p:sp>
          <p:nvSpPr>
            <p:cNvPr id="12" name="object 12"/>
            <p:cNvSpPr/>
            <p:nvPr/>
          </p:nvSpPr>
          <p:spPr>
            <a:xfrm>
              <a:off x="3965211" y="3289300"/>
              <a:ext cx="816610" cy="0"/>
            </a:xfrm>
            <a:custGeom>
              <a:avLst/>
              <a:gdLst/>
              <a:ahLst/>
              <a:cxnLst/>
              <a:rect l="l" t="t" r="r" b="b"/>
              <a:pathLst>
                <a:path w="816610" h="0">
                  <a:moveTo>
                    <a:pt x="0" y="0"/>
                  </a:moveTo>
                  <a:lnTo>
                    <a:pt x="784667" y="0"/>
                  </a:lnTo>
                  <a:lnTo>
                    <a:pt x="816417" y="0"/>
                  </a:lnTo>
                </a:path>
              </a:pathLst>
            </a:custGeom>
            <a:ln w="63500">
              <a:solidFill>
                <a:srgbClr val="C8250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4749880" y="3159760"/>
              <a:ext cx="259079" cy="259079"/>
            </a:xfrm>
            <a:custGeom>
              <a:avLst/>
              <a:gdLst/>
              <a:ahLst/>
              <a:cxnLst/>
              <a:rect l="l" t="t" r="r" b="b"/>
              <a:pathLst>
                <a:path w="259079" h="259079">
                  <a:moveTo>
                    <a:pt x="0" y="0"/>
                  </a:moveTo>
                  <a:lnTo>
                    <a:pt x="0" y="259080"/>
                  </a:lnTo>
                  <a:lnTo>
                    <a:pt x="259079" y="1295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82506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4" name="object 14"/>
          <p:cNvGrpSpPr/>
          <p:nvPr/>
        </p:nvGrpSpPr>
        <p:grpSpPr>
          <a:xfrm>
            <a:off x="9142266" y="2482202"/>
            <a:ext cx="3641725" cy="1614805"/>
            <a:chOff x="9142266" y="2482202"/>
            <a:chExt cx="3641725" cy="1614805"/>
          </a:xfrm>
        </p:grpSpPr>
        <p:pic>
          <p:nvPicPr>
            <p:cNvPr id="15" name="object 1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42266" y="2482202"/>
              <a:ext cx="3641284" cy="1614196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9180366" y="2533001"/>
              <a:ext cx="3540125" cy="1513205"/>
            </a:xfrm>
            <a:custGeom>
              <a:avLst/>
              <a:gdLst/>
              <a:ahLst/>
              <a:cxnLst/>
              <a:rect l="l" t="t" r="r" b="b"/>
              <a:pathLst>
                <a:path w="3540125" h="1513204">
                  <a:moveTo>
                    <a:pt x="3248473" y="0"/>
                  </a:moveTo>
                  <a:lnTo>
                    <a:pt x="292505" y="0"/>
                  </a:lnTo>
                  <a:lnTo>
                    <a:pt x="236161" y="222"/>
                  </a:lnTo>
                  <a:lnTo>
                    <a:pt x="191494" y="1783"/>
                  </a:lnTo>
                  <a:lnTo>
                    <a:pt x="120299" y="14270"/>
                  </a:lnTo>
                  <a:lnTo>
                    <a:pt x="85465" y="31474"/>
                  </a:lnTo>
                  <a:lnTo>
                    <a:pt x="55531" y="55532"/>
                  </a:lnTo>
                  <a:lnTo>
                    <a:pt x="31474" y="85466"/>
                  </a:lnTo>
                  <a:lnTo>
                    <a:pt x="14269" y="120299"/>
                  </a:lnTo>
                  <a:lnTo>
                    <a:pt x="1778" y="191494"/>
                  </a:lnTo>
                  <a:lnTo>
                    <a:pt x="222" y="235616"/>
                  </a:lnTo>
                  <a:lnTo>
                    <a:pt x="0" y="291211"/>
                  </a:lnTo>
                  <a:lnTo>
                    <a:pt x="5" y="1221386"/>
                  </a:lnTo>
                  <a:lnTo>
                    <a:pt x="222" y="1276435"/>
                  </a:lnTo>
                  <a:lnTo>
                    <a:pt x="1783" y="1321103"/>
                  </a:lnTo>
                  <a:lnTo>
                    <a:pt x="14269" y="1392298"/>
                  </a:lnTo>
                  <a:lnTo>
                    <a:pt x="31474" y="1427131"/>
                  </a:lnTo>
                  <a:lnTo>
                    <a:pt x="55531" y="1457065"/>
                  </a:lnTo>
                  <a:lnTo>
                    <a:pt x="85465" y="1481123"/>
                  </a:lnTo>
                  <a:lnTo>
                    <a:pt x="120299" y="1498326"/>
                  </a:lnTo>
                  <a:lnTo>
                    <a:pt x="191332" y="1510814"/>
                  </a:lnTo>
                  <a:lnTo>
                    <a:pt x="235615" y="1512374"/>
                  </a:lnTo>
                  <a:lnTo>
                    <a:pt x="291209" y="1512597"/>
                  </a:lnTo>
                  <a:lnTo>
                    <a:pt x="3247177" y="1512597"/>
                  </a:lnTo>
                  <a:lnTo>
                    <a:pt x="3303521" y="1512374"/>
                  </a:lnTo>
                  <a:lnTo>
                    <a:pt x="3348189" y="1510814"/>
                  </a:lnTo>
                  <a:lnTo>
                    <a:pt x="3419384" y="1498326"/>
                  </a:lnTo>
                  <a:lnTo>
                    <a:pt x="3454217" y="1481123"/>
                  </a:lnTo>
                  <a:lnTo>
                    <a:pt x="3484151" y="1457065"/>
                  </a:lnTo>
                  <a:lnTo>
                    <a:pt x="3508208" y="1427131"/>
                  </a:lnTo>
                  <a:lnTo>
                    <a:pt x="3525412" y="1392298"/>
                  </a:lnTo>
                  <a:lnTo>
                    <a:pt x="3537908" y="1321103"/>
                  </a:lnTo>
                  <a:lnTo>
                    <a:pt x="3539463" y="1276981"/>
                  </a:lnTo>
                  <a:lnTo>
                    <a:pt x="3539686" y="1221386"/>
                  </a:lnTo>
                  <a:lnTo>
                    <a:pt x="3539681" y="291211"/>
                  </a:lnTo>
                  <a:lnTo>
                    <a:pt x="3539463" y="236162"/>
                  </a:lnTo>
                  <a:lnTo>
                    <a:pt x="3537902" y="191494"/>
                  </a:lnTo>
                  <a:lnTo>
                    <a:pt x="3525412" y="120299"/>
                  </a:lnTo>
                  <a:lnTo>
                    <a:pt x="3508208" y="85466"/>
                  </a:lnTo>
                  <a:lnTo>
                    <a:pt x="3484151" y="55532"/>
                  </a:lnTo>
                  <a:lnTo>
                    <a:pt x="3454217" y="31474"/>
                  </a:lnTo>
                  <a:lnTo>
                    <a:pt x="3419384" y="14270"/>
                  </a:lnTo>
                  <a:lnTo>
                    <a:pt x="3348351" y="1783"/>
                  </a:lnTo>
                  <a:lnTo>
                    <a:pt x="3304068" y="222"/>
                  </a:lnTo>
                  <a:lnTo>
                    <a:pt x="3248473" y="0"/>
                  </a:lnTo>
                  <a:close/>
                </a:path>
              </a:pathLst>
            </a:custGeom>
            <a:solidFill>
              <a:srgbClr val="EC5D57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/>
          <p:cNvSpPr txBox="1"/>
          <p:nvPr/>
        </p:nvSpPr>
        <p:spPr>
          <a:xfrm>
            <a:off x="10210800" y="2984500"/>
            <a:ext cx="149161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>
                <a:solidFill>
                  <a:srgbClr val="FFFFFF"/>
                </a:solidFill>
                <a:latin typeface="Arial"/>
                <a:cs typeface="Arial"/>
              </a:rPr>
              <a:t>03</a:t>
            </a:r>
            <a:r>
              <a:rPr dirty="0" sz="36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600" spc="-100">
                <a:solidFill>
                  <a:srgbClr val="FFFFFF"/>
                </a:solidFill>
                <a:latin typeface="Arial"/>
                <a:cs typeface="Arial"/>
              </a:rPr>
              <a:t>Test</a:t>
            </a:r>
            <a:endParaRPr sz="3600">
              <a:latin typeface="Arial"/>
              <a:cs typeface="Arial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8017684" y="3159760"/>
            <a:ext cx="1043940" cy="259079"/>
            <a:chOff x="8017684" y="3159760"/>
            <a:chExt cx="1043940" cy="259079"/>
          </a:xfrm>
        </p:grpSpPr>
        <p:sp>
          <p:nvSpPr>
            <p:cNvPr id="19" name="object 19"/>
            <p:cNvSpPr/>
            <p:nvPr/>
          </p:nvSpPr>
          <p:spPr>
            <a:xfrm>
              <a:off x="8017684" y="3289300"/>
              <a:ext cx="816610" cy="0"/>
            </a:xfrm>
            <a:custGeom>
              <a:avLst/>
              <a:gdLst/>
              <a:ahLst/>
              <a:cxnLst/>
              <a:rect l="l" t="t" r="r" b="b"/>
              <a:pathLst>
                <a:path w="816609" h="0">
                  <a:moveTo>
                    <a:pt x="0" y="0"/>
                  </a:moveTo>
                  <a:lnTo>
                    <a:pt x="784667" y="0"/>
                  </a:lnTo>
                  <a:lnTo>
                    <a:pt x="816417" y="0"/>
                  </a:lnTo>
                </a:path>
              </a:pathLst>
            </a:custGeom>
            <a:ln w="63500">
              <a:solidFill>
                <a:srgbClr val="C8250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8802351" y="3159760"/>
              <a:ext cx="259079" cy="259079"/>
            </a:xfrm>
            <a:custGeom>
              <a:avLst/>
              <a:gdLst/>
              <a:ahLst/>
              <a:cxnLst/>
              <a:rect l="l" t="t" r="r" b="b"/>
              <a:pathLst>
                <a:path w="259079" h="259079">
                  <a:moveTo>
                    <a:pt x="0" y="0"/>
                  </a:moveTo>
                  <a:lnTo>
                    <a:pt x="0" y="259080"/>
                  </a:lnTo>
                  <a:lnTo>
                    <a:pt x="259080" y="1295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82506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1" name="object 21"/>
          <p:cNvGrpSpPr/>
          <p:nvPr/>
        </p:nvGrpSpPr>
        <p:grpSpPr>
          <a:xfrm>
            <a:off x="8392400" y="5155854"/>
            <a:ext cx="4391660" cy="1614805"/>
            <a:chOff x="8392400" y="5155854"/>
            <a:chExt cx="4391660" cy="1614805"/>
          </a:xfrm>
        </p:grpSpPr>
        <p:pic>
          <p:nvPicPr>
            <p:cNvPr id="22" name="object 2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392400" y="5155854"/>
              <a:ext cx="4391149" cy="1614196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8430500" y="5206654"/>
              <a:ext cx="4290060" cy="1513205"/>
            </a:xfrm>
            <a:custGeom>
              <a:avLst/>
              <a:gdLst/>
              <a:ahLst/>
              <a:cxnLst/>
              <a:rect l="l" t="t" r="r" b="b"/>
              <a:pathLst>
                <a:path w="4290059" h="1513204">
                  <a:moveTo>
                    <a:pt x="3998338" y="0"/>
                  </a:moveTo>
                  <a:lnTo>
                    <a:pt x="292505" y="0"/>
                  </a:lnTo>
                  <a:lnTo>
                    <a:pt x="236161" y="222"/>
                  </a:lnTo>
                  <a:lnTo>
                    <a:pt x="191494" y="1783"/>
                  </a:lnTo>
                  <a:lnTo>
                    <a:pt x="120299" y="14269"/>
                  </a:lnTo>
                  <a:lnTo>
                    <a:pt x="85465" y="31474"/>
                  </a:lnTo>
                  <a:lnTo>
                    <a:pt x="55531" y="55531"/>
                  </a:lnTo>
                  <a:lnTo>
                    <a:pt x="31474" y="85465"/>
                  </a:lnTo>
                  <a:lnTo>
                    <a:pt x="14269" y="120299"/>
                  </a:lnTo>
                  <a:lnTo>
                    <a:pt x="1778" y="191494"/>
                  </a:lnTo>
                  <a:lnTo>
                    <a:pt x="222" y="235616"/>
                  </a:lnTo>
                  <a:lnTo>
                    <a:pt x="0" y="291211"/>
                  </a:lnTo>
                  <a:lnTo>
                    <a:pt x="5" y="1221385"/>
                  </a:lnTo>
                  <a:lnTo>
                    <a:pt x="222" y="1276434"/>
                  </a:lnTo>
                  <a:lnTo>
                    <a:pt x="1783" y="1321102"/>
                  </a:lnTo>
                  <a:lnTo>
                    <a:pt x="14269" y="1392297"/>
                  </a:lnTo>
                  <a:lnTo>
                    <a:pt x="31474" y="1427130"/>
                  </a:lnTo>
                  <a:lnTo>
                    <a:pt x="55531" y="1457064"/>
                  </a:lnTo>
                  <a:lnTo>
                    <a:pt x="85465" y="1481122"/>
                  </a:lnTo>
                  <a:lnTo>
                    <a:pt x="120299" y="1498325"/>
                  </a:lnTo>
                  <a:lnTo>
                    <a:pt x="191332" y="1510812"/>
                  </a:lnTo>
                  <a:lnTo>
                    <a:pt x="235615" y="1512373"/>
                  </a:lnTo>
                  <a:lnTo>
                    <a:pt x="291209" y="1512596"/>
                  </a:lnTo>
                  <a:lnTo>
                    <a:pt x="3997044" y="1512596"/>
                  </a:lnTo>
                  <a:lnTo>
                    <a:pt x="4053387" y="1512373"/>
                  </a:lnTo>
                  <a:lnTo>
                    <a:pt x="4098055" y="1510812"/>
                  </a:lnTo>
                  <a:lnTo>
                    <a:pt x="4169249" y="1498325"/>
                  </a:lnTo>
                  <a:lnTo>
                    <a:pt x="4204083" y="1481122"/>
                  </a:lnTo>
                  <a:lnTo>
                    <a:pt x="4234016" y="1457064"/>
                  </a:lnTo>
                  <a:lnTo>
                    <a:pt x="4258074" y="1427130"/>
                  </a:lnTo>
                  <a:lnTo>
                    <a:pt x="4275277" y="1392297"/>
                  </a:lnTo>
                  <a:lnTo>
                    <a:pt x="4287773" y="1321102"/>
                  </a:lnTo>
                  <a:lnTo>
                    <a:pt x="4289328" y="1276980"/>
                  </a:lnTo>
                  <a:lnTo>
                    <a:pt x="4289552" y="1221385"/>
                  </a:lnTo>
                  <a:lnTo>
                    <a:pt x="4289546" y="291211"/>
                  </a:lnTo>
                  <a:lnTo>
                    <a:pt x="4289328" y="236161"/>
                  </a:lnTo>
                  <a:lnTo>
                    <a:pt x="4287767" y="191494"/>
                  </a:lnTo>
                  <a:lnTo>
                    <a:pt x="4275277" y="120299"/>
                  </a:lnTo>
                  <a:lnTo>
                    <a:pt x="4258074" y="85465"/>
                  </a:lnTo>
                  <a:lnTo>
                    <a:pt x="4234016" y="55531"/>
                  </a:lnTo>
                  <a:lnTo>
                    <a:pt x="4204083" y="31474"/>
                  </a:lnTo>
                  <a:lnTo>
                    <a:pt x="4169249" y="14269"/>
                  </a:lnTo>
                  <a:lnTo>
                    <a:pt x="4098216" y="1783"/>
                  </a:lnTo>
                  <a:lnTo>
                    <a:pt x="4053933" y="222"/>
                  </a:lnTo>
                  <a:lnTo>
                    <a:pt x="3998338" y="0"/>
                  </a:lnTo>
                  <a:close/>
                </a:path>
              </a:pathLst>
            </a:custGeom>
            <a:solidFill>
              <a:srgbClr val="EC5D57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4" name="object 24"/>
          <p:cNvSpPr txBox="1"/>
          <p:nvPr/>
        </p:nvSpPr>
        <p:spPr>
          <a:xfrm>
            <a:off x="8940800" y="5384800"/>
            <a:ext cx="3278504" cy="1120140"/>
          </a:xfrm>
          <a:prstGeom prst="rect">
            <a:avLst/>
          </a:prstGeom>
        </p:spPr>
        <p:txBody>
          <a:bodyPr wrap="square" lIns="0" tIns="27939" rIns="0" bIns="0" rtlCol="0" vert="horz">
            <a:spAutoFit/>
          </a:bodyPr>
          <a:lstStyle/>
          <a:p>
            <a:pPr marL="965200" marR="5080" indent="-952500">
              <a:lnSpc>
                <a:spcPts val="4300"/>
              </a:lnSpc>
              <a:spcBef>
                <a:spcPts val="219"/>
              </a:spcBef>
            </a:pPr>
            <a:r>
              <a:rPr dirty="0" sz="3600">
                <a:solidFill>
                  <a:srgbClr val="FFFFFF"/>
                </a:solidFill>
                <a:latin typeface="Arial"/>
                <a:cs typeface="Arial"/>
              </a:rPr>
              <a:t>04</a:t>
            </a:r>
            <a:r>
              <a:rPr dirty="0" sz="3600" spc="-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600" spc="-5">
                <a:solidFill>
                  <a:srgbClr val="FFFFFF"/>
                </a:solidFill>
                <a:latin typeface="Arial"/>
                <a:cs typeface="Arial"/>
              </a:rPr>
              <a:t>Performance </a:t>
            </a:r>
            <a:r>
              <a:rPr dirty="0" sz="3600" spc="-9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600" spc="-5">
                <a:solidFill>
                  <a:srgbClr val="FFFFFF"/>
                </a:solidFill>
                <a:latin typeface="Arial"/>
                <a:cs typeface="Arial"/>
              </a:rPr>
              <a:t>testing</a:t>
            </a:r>
            <a:endParaRPr sz="3600">
              <a:latin typeface="Arial"/>
              <a:cs typeface="Arial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10820668" y="4120507"/>
            <a:ext cx="259079" cy="1011555"/>
            <a:chOff x="10820668" y="4120507"/>
            <a:chExt cx="259079" cy="1011555"/>
          </a:xfrm>
        </p:grpSpPr>
        <p:sp>
          <p:nvSpPr>
            <p:cNvPr id="26" name="object 26"/>
            <p:cNvSpPr/>
            <p:nvPr/>
          </p:nvSpPr>
          <p:spPr>
            <a:xfrm>
              <a:off x="10950208" y="4120507"/>
              <a:ext cx="0" cy="784225"/>
            </a:xfrm>
            <a:custGeom>
              <a:avLst/>
              <a:gdLst/>
              <a:ahLst/>
              <a:cxnLst/>
              <a:rect l="l" t="t" r="r" b="b"/>
              <a:pathLst>
                <a:path w="0" h="784225">
                  <a:moveTo>
                    <a:pt x="0" y="0"/>
                  </a:moveTo>
                  <a:lnTo>
                    <a:pt x="0" y="752157"/>
                  </a:lnTo>
                  <a:lnTo>
                    <a:pt x="0" y="783907"/>
                  </a:lnTo>
                </a:path>
              </a:pathLst>
            </a:custGeom>
            <a:ln w="63500">
              <a:solidFill>
                <a:srgbClr val="C8250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10820668" y="4872664"/>
              <a:ext cx="259079" cy="259079"/>
            </a:xfrm>
            <a:custGeom>
              <a:avLst/>
              <a:gdLst/>
              <a:ahLst/>
              <a:cxnLst/>
              <a:rect l="l" t="t" r="r" b="b"/>
              <a:pathLst>
                <a:path w="259079" h="259079">
                  <a:moveTo>
                    <a:pt x="259079" y="0"/>
                  </a:moveTo>
                  <a:lnTo>
                    <a:pt x="0" y="0"/>
                  </a:lnTo>
                  <a:lnTo>
                    <a:pt x="129539" y="259080"/>
                  </a:lnTo>
                  <a:lnTo>
                    <a:pt x="259079" y="0"/>
                  </a:lnTo>
                  <a:close/>
                </a:path>
              </a:pathLst>
            </a:custGeom>
            <a:solidFill>
              <a:srgbClr val="C82506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8" name="object 28"/>
          <p:cNvGrpSpPr/>
          <p:nvPr/>
        </p:nvGrpSpPr>
        <p:grpSpPr>
          <a:xfrm>
            <a:off x="3963643" y="5155854"/>
            <a:ext cx="2980055" cy="1614805"/>
            <a:chOff x="3963643" y="5155854"/>
            <a:chExt cx="2980055" cy="1614805"/>
          </a:xfrm>
        </p:grpSpPr>
        <p:pic>
          <p:nvPicPr>
            <p:cNvPr id="29" name="object 2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963643" y="5155854"/>
              <a:ext cx="2979933" cy="1614196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4001743" y="5206654"/>
              <a:ext cx="2878455" cy="1513205"/>
            </a:xfrm>
            <a:custGeom>
              <a:avLst/>
              <a:gdLst/>
              <a:ahLst/>
              <a:cxnLst/>
              <a:rect l="l" t="t" r="r" b="b"/>
              <a:pathLst>
                <a:path w="2878454" h="1513204">
                  <a:moveTo>
                    <a:pt x="2587122" y="0"/>
                  </a:moveTo>
                  <a:lnTo>
                    <a:pt x="292505" y="0"/>
                  </a:lnTo>
                  <a:lnTo>
                    <a:pt x="236161" y="222"/>
                  </a:lnTo>
                  <a:lnTo>
                    <a:pt x="191494" y="1783"/>
                  </a:lnTo>
                  <a:lnTo>
                    <a:pt x="120299" y="14269"/>
                  </a:lnTo>
                  <a:lnTo>
                    <a:pt x="85465" y="31474"/>
                  </a:lnTo>
                  <a:lnTo>
                    <a:pt x="55531" y="55531"/>
                  </a:lnTo>
                  <a:lnTo>
                    <a:pt x="31474" y="85465"/>
                  </a:lnTo>
                  <a:lnTo>
                    <a:pt x="14270" y="120299"/>
                  </a:lnTo>
                  <a:lnTo>
                    <a:pt x="1778" y="191494"/>
                  </a:lnTo>
                  <a:lnTo>
                    <a:pt x="222" y="235616"/>
                  </a:lnTo>
                  <a:lnTo>
                    <a:pt x="0" y="291211"/>
                  </a:lnTo>
                  <a:lnTo>
                    <a:pt x="5" y="1221385"/>
                  </a:lnTo>
                  <a:lnTo>
                    <a:pt x="222" y="1276434"/>
                  </a:lnTo>
                  <a:lnTo>
                    <a:pt x="1783" y="1321102"/>
                  </a:lnTo>
                  <a:lnTo>
                    <a:pt x="14270" y="1392297"/>
                  </a:lnTo>
                  <a:lnTo>
                    <a:pt x="31474" y="1427130"/>
                  </a:lnTo>
                  <a:lnTo>
                    <a:pt x="55531" y="1457064"/>
                  </a:lnTo>
                  <a:lnTo>
                    <a:pt x="85465" y="1481122"/>
                  </a:lnTo>
                  <a:lnTo>
                    <a:pt x="120299" y="1498325"/>
                  </a:lnTo>
                  <a:lnTo>
                    <a:pt x="191332" y="1510812"/>
                  </a:lnTo>
                  <a:lnTo>
                    <a:pt x="235616" y="1512373"/>
                  </a:lnTo>
                  <a:lnTo>
                    <a:pt x="291211" y="1512596"/>
                  </a:lnTo>
                  <a:lnTo>
                    <a:pt x="2585827" y="1512596"/>
                  </a:lnTo>
                  <a:lnTo>
                    <a:pt x="2642170" y="1512373"/>
                  </a:lnTo>
                  <a:lnTo>
                    <a:pt x="2686838" y="1510812"/>
                  </a:lnTo>
                  <a:lnTo>
                    <a:pt x="2758033" y="1498325"/>
                  </a:lnTo>
                  <a:lnTo>
                    <a:pt x="2792866" y="1481122"/>
                  </a:lnTo>
                  <a:lnTo>
                    <a:pt x="2822800" y="1457064"/>
                  </a:lnTo>
                  <a:lnTo>
                    <a:pt x="2846858" y="1427130"/>
                  </a:lnTo>
                  <a:lnTo>
                    <a:pt x="2864062" y="1392297"/>
                  </a:lnTo>
                  <a:lnTo>
                    <a:pt x="2876554" y="1321102"/>
                  </a:lnTo>
                  <a:lnTo>
                    <a:pt x="2878110" y="1276980"/>
                  </a:lnTo>
                  <a:lnTo>
                    <a:pt x="2878333" y="1221385"/>
                  </a:lnTo>
                  <a:lnTo>
                    <a:pt x="2878327" y="291211"/>
                  </a:lnTo>
                  <a:lnTo>
                    <a:pt x="2878110" y="236161"/>
                  </a:lnTo>
                  <a:lnTo>
                    <a:pt x="2876549" y="191494"/>
                  </a:lnTo>
                  <a:lnTo>
                    <a:pt x="2864062" y="120299"/>
                  </a:lnTo>
                  <a:lnTo>
                    <a:pt x="2846858" y="85465"/>
                  </a:lnTo>
                  <a:lnTo>
                    <a:pt x="2822800" y="55531"/>
                  </a:lnTo>
                  <a:lnTo>
                    <a:pt x="2792866" y="31474"/>
                  </a:lnTo>
                  <a:lnTo>
                    <a:pt x="2758033" y="14269"/>
                  </a:lnTo>
                  <a:lnTo>
                    <a:pt x="2687000" y="1783"/>
                  </a:lnTo>
                  <a:lnTo>
                    <a:pt x="2642716" y="222"/>
                  </a:lnTo>
                  <a:lnTo>
                    <a:pt x="2587122" y="0"/>
                  </a:lnTo>
                  <a:close/>
                </a:path>
              </a:pathLst>
            </a:custGeom>
            <a:solidFill>
              <a:srgbClr val="EC5D57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1" name="object 31"/>
          <p:cNvSpPr txBox="1"/>
          <p:nvPr/>
        </p:nvSpPr>
        <p:spPr>
          <a:xfrm>
            <a:off x="4279900" y="5664200"/>
            <a:ext cx="231330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>
                <a:solidFill>
                  <a:srgbClr val="FFFFFF"/>
                </a:solidFill>
                <a:latin typeface="Arial"/>
                <a:cs typeface="Arial"/>
              </a:rPr>
              <a:t>05</a:t>
            </a:r>
            <a:r>
              <a:rPr dirty="0" sz="3600" spc="-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600" spc="-5">
                <a:solidFill>
                  <a:srgbClr val="FFFFFF"/>
                </a:solidFill>
                <a:latin typeface="Arial"/>
                <a:cs typeface="Arial"/>
              </a:rPr>
              <a:t>Security</a:t>
            </a:r>
            <a:endParaRPr sz="3600">
              <a:latin typeface="Arial"/>
              <a:cs typeface="Arial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7024870" y="5833412"/>
            <a:ext cx="1261110" cy="259079"/>
            <a:chOff x="7024870" y="5833412"/>
            <a:chExt cx="1261110" cy="259079"/>
          </a:xfrm>
        </p:grpSpPr>
        <p:sp>
          <p:nvSpPr>
            <p:cNvPr id="33" name="object 33"/>
            <p:cNvSpPr/>
            <p:nvPr/>
          </p:nvSpPr>
          <p:spPr>
            <a:xfrm>
              <a:off x="7252200" y="5962952"/>
              <a:ext cx="1033780" cy="0"/>
            </a:xfrm>
            <a:custGeom>
              <a:avLst/>
              <a:gdLst/>
              <a:ahLst/>
              <a:cxnLst/>
              <a:rect l="l" t="t" r="r" b="b"/>
              <a:pathLst>
                <a:path w="1033779" h="0">
                  <a:moveTo>
                    <a:pt x="1033505" y="0"/>
                  </a:moveTo>
                  <a:lnTo>
                    <a:pt x="31749" y="0"/>
                  </a:lnTo>
                  <a:lnTo>
                    <a:pt x="0" y="0"/>
                  </a:lnTo>
                </a:path>
              </a:pathLst>
            </a:custGeom>
            <a:ln w="63500">
              <a:solidFill>
                <a:srgbClr val="C8250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7024870" y="5833412"/>
              <a:ext cx="259079" cy="259079"/>
            </a:xfrm>
            <a:custGeom>
              <a:avLst/>
              <a:gdLst/>
              <a:ahLst/>
              <a:cxnLst/>
              <a:rect l="l" t="t" r="r" b="b"/>
              <a:pathLst>
                <a:path w="259079" h="259079">
                  <a:moveTo>
                    <a:pt x="259079" y="0"/>
                  </a:moveTo>
                  <a:lnTo>
                    <a:pt x="0" y="129539"/>
                  </a:lnTo>
                  <a:lnTo>
                    <a:pt x="259079" y="259079"/>
                  </a:lnTo>
                  <a:lnTo>
                    <a:pt x="259079" y="0"/>
                  </a:lnTo>
                  <a:close/>
                </a:path>
              </a:pathLst>
            </a:custGeom>
            <a:solidFill>
              <a:srgbClr val="C82506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5" name="object 3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36" name="object 3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05200" y="139700"/>
            <a:ext cx="6001385" cy="1000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Publish</a:t>
            </a:r>
            <a:r>
              <a:rPr dirty="0" spc="-300"/>
              <a:t> </a:t>
            </a:r>
            <a:r>
              <a:rPr dirty="0" spc="-5"/>
              <a:t>Artifact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46649" y="2482202"/>
            <a:ext cx="3641725" cy="1614805"/>
            <a:chOff x="246649" y="2482202"/>
            <a:chExt cx="3641725" cy="161480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6649" y="2482202"/>
              <a:ext cx="3641284" cy="1614196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284749" y="2533001"/>
              <a:ext cx="3540125" cy="1513205"/>
            </a:xfrm>
            <a:custGeom>
              <a:avLst/>
              <a:gdLst/>
              <a:ahLst/>
              <a:cxnLst/>
              <a:rect l="l" t="t" r="r" b="b"/>
              <a:pathLst>
                <a:path w="3540125" h="1513204">
                  <a:moveTo>
                    <a:pt x="3248473" y="0"/>
                  </a:moveTo>
                  <a:lnTo>
                    <a:pt x="292505" y="0"/>
                  </a:lnTo>
                  <a:lnTo>
                    <a:pt x="236162" y="222"/>
                  </a:lnTo>
                  <a:lnTo>
                    <a:pt x="191494" y="1783"/>
                  </a:lnTo>
                  <a:lnTo>
                    <a:pt x="120299" y="14270"/>
                  </a:lnTo>
                  <a:lnTo>
                    <a:pt x="85466" y="31474"/>
                  </a:lnTo>
                  <a:lnTo>
                    <a:pt x="55532" y="55532"/>
                  </a:lnTo>
                  <a:lnTo>
                    <a:pt x="31474" y="85466"/>
                  </a:lnTo>
                  <a:lnTo>
                    <a:pt x="14270" y="120299"/>
                  </a:lnTo>
                  <a:lnTo>
                    <a:pt x="1778" y="191494"/>
                  </a:lnTo>
                  <a:lnTo>
                    <a:pt x="222" y="235616"/>
                  </a:lnTo>
                  <a:lnTo>
                    <a:pt x="0" y="291211"/>
                  </a:lnTo>
                  <a:lnTo>
                    <a:pt x="5" y="1221386"/>
                  </a:lnTo>
                  <a:lnTo>
                    <a:pt x="222" y="1276435"/>
                  </a:lnTo>
                  <a:lnTo>
                    <a:pt x="1783" y="1321103"/>
                  </a:lnTo>
                  <a:lnTo>
                    <a:pt x="14270" y="1392298"/>
                  </a:lnTo>
                  <a:lnTo>
                    <a:pt x="31474" y="1427131"/>
                  </a:lnTo>
                  <a:lnTo>
                    <a:pt x="55532" y="1457065"/>
                  </a:lnTo>
                  <a:lnTo>
                    <a:pt x="85466" y="1481123"/>
                  </a:lnTo>
                  <a:lnTo>
                    <a:pt x="120299" y="1498326"/>
                  </a:lnTo>
                  <a:lnTo>
                    <a:pt x="191332" y="1510814"/>
                  </a:lnTo>
                  <a:lnTo>
                    <a:pt x="235615" y="1512374"/>
                  </a:lnTo>
                  <a:lnTo>
                    <a:pt x="291210" y="1512597"/>
                  </a:lnTo>
                  <a:lnTo>
                    <a:pt x="3247178" y="1512597"/>
                  </a:lnTo>
                  <a:lnTo>
                    <a:pt x="3303521" y="1512374"/>
                  </a:lnTo>
                  <a:lnTo>
                    <a:pt x="3348189" y="1510814"/>
                  </a:lnTo>
                  <a:lnTo>
                    <a:pt x="3419384" y="1498326"/>
                  </a:lnTo>
                  <a:lnTo>
                    <a:pt x="3454218" y="1481123"/>
                  </a:lnTo>
                  <a:lnTo>
                    <a:pt x="3484152" y="1457065"/>
                  </a:lnTo>
                  <a:lnTo>
                    <a:pt x="3508210" y="1427131"/>
                  </a:lnTo>
                  <a:lnTo>
                    <a:pt x="3525413" y="1392298"/>
                  </a:lnTo>
                  <a:lnTo>
                    <a:pt x="3537906" y="1321103"/>
                  </a:lnTo>
                  <a:lnTo>
                    <a:pt x="3539461" y="1276981"/>
                  </a:lnTo>
                  <a:lnTo>
                    <a:pt x="3539684" y="1221386"/>
                  </a:lnTo>
                  <a:lnTo>
                    <a:pt x="3539679" y="291211"/>
                  </a:lnTo>
                  <a:lnTo>
                    <a:pt x="3539461" y="236162"/>
                  </a:lnTo>
                  <a:lnTo>
                    <a:pt x="3537901" y="191494"/>
                  </a:lnTo>
                  <a:lnTo>
                    <a:pt x="3525413" y="120299"/>
                  </a:lnTo>
                  <a:lnTo>
                    <a:pt x="3508210" y="85466"/>
                  </a:lnTo>
                  <a:lnTo>
                    <a:pt x="3484152" y="55532"/>
                  </a:lnTo>
                  <a:lnTo>
                    <a:pt x="3454218" y="31474"/>
                  </a:lnTo>
                  <a:lnTo>
                    <a:pt x="3419384" y="14270"/>
                  </a:lnTo>
                  <a:lnTo>
                    <a:pt x="3348351" y="1783"/>
                  </a:lnTo>
                  <a:lnTo>
                    <a:pt x="3304068" y="222"/>
                  </a:lnTo>
                  <a:lnTo>
                    <a:pt x="3248473" y="0"/>
                  </a:lnTo>
                  <a:close/>
                </a:path>
              </a:pathLst>
            </a:custGeom>
            <a:solidFill>
              <a:srgbClr val="51A7F9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406400" y="2984500"/>
            <a:ext cx="330454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>
                <a:solidFill>
                  <a:srgbClr val="FFFFFF"/>
                </a:solidFill>
                <a:latin typeface="Arial"/>
                <a:cs typeface="Arial"/>
              </a:rPr>
              <a:t>01</a:t>
            </a:r>
            <a:r>
              <a:rPr dirty="0" sz="36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600" spc="-5">
                <a:solidFill>
                  <a:srgbClr val="FFFFFF"/>
                </a:solidFill>
                <a:latin typeface="Arial"/>
                <a:cs typeface="Arial"/>
              </a:rPr>
              <a:t>Monitor</a:t>
            </a:r>
            <a:r>
              <a:rPr dirty="0" sz="360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600">
                <a:solidFill>
                  <a:srgbClr val="FFFFFF"/>
                </a:solidFill>
                <a:latin typeface="Arial"/>
                <a:cs typeface="Arial"/>
              </a:rPr>
              <a:t>code</a:t>
            </a:r>
            <a:endParaRPr sz="3600">
              <a:latin typeface="Arial"/>
              <a:cs typeface="Arial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5137036" y="2482202"/>
            <a:ext cx="2665095" cy="1614805"/>
            <a:chOff x="5137036" y="2482202"/>
            <a:chExt cx="2665095" cy="1614805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37036" y="2482202"/>
              <a:ext cx="2664724" cy="1614196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5175136" y="2533001"/>
              <a:ext cx="2563495" cy="1513205"/>
            </a:xfrm>
            <a:custGeom>
              <a:avLst/>
              <a:gdLst/>
              <a:ahLst/>
              <a:cxnLst/>
              <a:rect l="l" t="t" r="r" b="b"/>
              <a:pathLst>
                <a:path w="2563495" h="1513204">
                  <a:moveTo>
                    <a:pt x="2271913" y="0"/>
                  </a:moveTo>
                  <a:lnTo>
                    <a:pt x="292506" y="0"/>
                  </a:lnTo>
                  <a:lnTo>
                    <a:pt x="236163" y="222"/>
                  </a:lnTo>
                  <a:lnTo>
                    <a:pt x="191495" y="1783"/>
                  </a:lnTo>
                  <a:lnTo>
                    <a:pt x="120300" y="14270"/>
                  </a:lnTo>
                  <a:lnTo>
                    <a:pt x="85466" y="31474"/>
                  </a:lnTo>
                  <a:lnTo>
                    <a:pt x="55532" y="55532"/>
                  </a:lnTo>
                  <a:lnTo>
                    <a:pt x="31474" y="85466"/>
                  </a:lnTo>
                  <a:lnTo>
                    <a:pt x="14270" y="120299"/>
                  </a:lnTo>
                  <a:lnTo>
                    <a:pt x="1778" y="191494"/>
                  </a:lnTo>
                  <a:lnTo>
                    <a:pt x="222" y="235616"/>
                  </a:lnTo>
                  <a:lnTo>
                    <a:pt x="0" y="291211"/>
                  </a:lnTo>
                  <a:lnTo>
                    <a:pt x="5" y="1221386"/>
                  </a:lnTo>
                  <a:lnTo>
                    <a:pt x="222" y="1276435"/>
                  </a:lnTo>
                  <a:lnTo>
                    <a:pt x="1783" y="1321103"/>
                  </a:lnTo>
                  <a:lnTo>
                    <a:pt x="14270" y="1392298"/>
                  </a:lnTo>
                  <a:lnTo>
                    <a:pt x="31474" y="1427131"/>
                  </a:lnTo>
                  <a:lnTo>
                    <a:pt x="55532" y="1457065"/>
                  </a:lnTo>
                  <a:lnTo>
                    <a:pt x="85466" y="1481123"/>
                  </a:lnTo>
                  <a:lnTo>
                    <a:pt x="120300" y="1498326"/>
                  </a:lnTo>
                  <a:lnTo>
                    <a:pt x="191333" y="1510814"/>
                  </a:lnTo>
                  <a:lnTo>
                    <a:pt x="235616" y="1512374"/>
                  </a:lnTo>
                  <a:lnTo>
                    <a:pt x="291211" y="1512597"/>
                  </a:lnTo>
                  <a:lnTo>
                    <a:pt x="2270619" y="1512597"/>
                  </a:lnTo>
                  <a:lnTo>
                    <a:pt x="2326962" y="1512374"/>
                  </a:lnTo>
                  <a:lnTo>
                    <a:pt x="2371629" y="1510814"/>
                  </a:lnTo>
                  <a:lnTo>
                    <a:pt x="2442824" y="1498326"/>
                  </a:lnTo>
                  <a:lnTo>
                    <a:pt x="2477658" y="1481123"/>
                  </a:lnTo>
                  <a:lnTo>
                    <a:pt x="2507592" y="1457065"/>
                  </a:lnTo>
                  <a:lnTo>
                    <a:pt x="2531649" y="1427131"/>
                  </a:lnTo>
                  <a:lnTo>
                    <a:pt x="2548853" y="1392298"/>
                  </a:lnTo>
                  <a:lnTo>
                    <a:pt x="2561345" y="1321103"/>
                  </a:lnTo>
                  <a:lnTo>
                    <a:pt x="2562901" y="1276981"/>
                  </a:lnTo>
                  <a:lnTo>
                    <a:pt x="2563124" y="1221386"/>
                  </a:lnTo>
                  <a:lnTo>
                    <a:pt x="2563119" y="291211"/>
                  </a:lnTo>
                  <a:lnTo>
                    <a:pt x="2562901" y="236162"/>
                  </a:lnTo>
                  <a:lnTo>
                    <a:pt x="2561340" y="191494"/>
                  </a:lnTo>
                  <a:lnTo>
                    <a:pt x="2548853" y="120299"/>
                  </a:lnTo>
                  <a:lnTo>
                    <a:pt x="2531649" y="85466"/>
                  </a:lnTo>
                  <a:lnTo>
                    <a:pt x="2507592" y="55532"/>
                  </a:lnTo>
                  <a:lnTo>
                    <a:pt x="2477658" y="31474"/>
                  </a:lnTo>
                  <a:lnTo>
                    <a:pt x="2442824" y="14270"/>
                  </a:lnTo>
                  <a:lnTo>
                    <a:pt x="2371791" y="1783"/>
                  </a:lnTo>
                  <a:lnTo>
                    <a:pt x="2327508" y="222"/>
                  </a:lnTo>
                  <a:lnTo>
                    <a:pt x="2271913" y="0"/>
                  </a:lnTo>
                  <a:close/>
                </a:path>
              </a:pathLst>
            </a:custGeom>
            <a:solidFill>
              <a:srgbClr val="70BF41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/>
          <p:nvPr/>
        </p:nvSpPr>
        <p:spPr>
          <a:xfrm>
            <a:off x="5410200" y="2984500"/>
            <a:ext cx="208470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5">
                <a:solidFill>
                  <a:srgbClr val="FFFFFF"/>
                </a:solidFill>
                <a:latin typeface="Arial"/>
                <a:cs typeface="Arial"/>
              </a:rPr>
              <a:t>02</a:t>
            </a:r>
            <a:r>
              <a:rPr dirty="0" sz="3600" spc="-9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600">
                <a:solidFill>
                  <a:srgbClr val="FFFFFF"/>
                </a:solidFill>
                <a:latin typeface="Arial"/>
                <a:cs typeface="Arial"/>
              </a:rPr>
              <a:t>Deploy</a:t>
            </a:r>
            <a:endParaRPr sz="3600">
              <a:latin typeface="Arial"/>
              <a:cs typeface="Arial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3965211" y="3159760"/>
            <a:ext cx="1043940" cy="259079"/>
            <a:chOff x="3965211" y="3159760"/>
            <a:chExt cx="1043940" cy="259079"/>
          </a:xfrm>
        </p:grpSpPr>
        <p:sp>
          <p:nvSpPr>
            <p:cNvPr id="12" name="object 12"/>
            <p:cNvSpPr/>
            <p:nvPr/>
          </p:nvSpPr>
          <p:spPr>
            <a:xfrm>
              <a:off x="3965211" y="3289300"/>
              <a:ext cx="816610" cy="0"/>
            </a:xfrm>
            <a:custGeom>
              <a:avLst/>
              <a:gdLst/>
              <a:ahLst/>
              <a:cxnLst/>
              <a:rect l="l" t="t" r="r" b="b"/>
              <a:pathLst>
                <a:path w="816610" h="0">
                  <a:moveTo>
                    <a:pt x="0" y="0"/>
                  </a:moveTo>
                  <a:lnTo>
                    <a:pt x="784667" y="0"/>
                  </a:lnTo>
                  <a:lnTo>
                    <a:pt x="816417" y="0"/>
                  </a:lnTo>
                </a:path>
              </a:pathLst>
            </a:custGeom>
            <a:ln w="63500">
              <a:solidFill>
                <a:srgbClr val="C8250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4749880" y="3159760"/>
              <a:ext cx="259079" cy="259079"/>
            </a:xfrm>
            <a:custGeom>
              <a:avLst/>
              <a:gdLst/>
              <a:ahLst/>
              <a:cxnLst/>
              <a:rect l="l" t="t" r="r" b="b"/>
              <a:pathLst>
                <a:path w="259079" h="259079">
                  <a:moveTo>
                    <a:pt x="0" y="0"/>
                  </a:moveTo>
                  <a:lnTo>
                    <a:pt x="0" y="259080"/>
                  </a:lnTo>
                  <a:lnTo>
                    <a:pt x="259079" y="1295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82506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4" name="object 14"/>
          <p:cNvGrpSpPr/>
          <p:nvPr/>
        </p:nvGrpSpPr>
        <p:grpSpPr>
          <a:xfrm>
            <a:off x="9142266" y="2482202"/>
            <a:ext cx="3641725" cy="1614805"/>
            <a:chOff x="9142266" y="2482202"/>
            <a:chExt cx="3641725" cy="1614805"/>
          </a:xfrm>
        </p:grpSpPr>
        <p:pic>
          <p:nvPicPr>
            <p:cNvPr id="15" name="object 1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42266" y="2482202"/>
              <a:ext cx="3641284" cy="1614196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9180366" y="2533001"/>
              <a:ext cx="3540125" cy="1513205"/>
            </a:xfrm>
            <a:custGeom>
              <a:avLst/>
              <a:gdLst/>
              <a:ahLst/>
              <a:cxnLst/>
              <a:rect l="l" t="t" r="r" b="b"/>
              <a:pathLst>
                <a:path w="3540125" h="1513204">
                  <a:moveTo>
                    <a:pt x="3248473" y="0"/>
                  </a:moveTo>
                  <a:lnTo>
                    <a:pt x="292505" y="0"/>
                  </a:lnTo>
                  <a:lnTo>
                    <a:pt x="236161" y="222"/>
                  </a:lnTo>
                  <a:lnTo>
                    <a:pt x="191494" y="1783"/>
                  </a:lnTo>
                  <a:lnTo>
                    <a:pt x="120299" y="14270"/>
                  </a:lnTo>
                  <a:lnTo>
                    <a:pt x="85465" y="31474"/>
                  </a:lnTo>
                  <a:lnTo>
                    <a:pt x="55531" y="55532"/>
                  </a:lnTo>
                  <a:lnTo>
                    <a:pt x="31474" y="85466"/>
                  </a:lnTo>
                  <a:lnTo>
                    <a:pt x="14269" y="120299"/>
                  </a:lnTo>
                  <a:lnTo>
                    <a:pt x="1778" y="191494"/>
                  </a:lnTo>
                  <a:lnTo>
                    <a:pt x="222" y="235616"/>
                  </a:lnTo>
                  <a:lnTo>
                    <a:pt x="0" y="291211"/>
                  </a:lnTo>
                  <a:lnTo>
                    <a:pt x="5" y="1221386"/>
                  </a:lnTo>
                  <a:lnTo>
                    <a:pt x="222" y="1276435"/>
                  </a:lnTo>
                  <a:lnTo>
                    <a:pt x="1783" y="1321103"/>
                  </a:lnTo>
                  <a:lnTo>
                    <a:pt x="14269" y="1392298"/>
                  </a:lnTo>
                  <a:lnTo>
                    <a:pt x="31474" y="1427131"/>
                  </a:lnTo>
                  <a:lnTo>
                    <a:pt x="55531" y="1457065"/>
                  </a:lnTo>
                  <a:lnTo>
                    <a:pt x="85465" y="1481123"/>
                  </a:lnTo>
                  <a:lnTo>
                    <a:pt x="120299" y="1498326"/>
                  </a:lnTo>
                  <a:lnTo>
                    <a:pt x="191332" y="1510814"/>
                  </a:lnTo>
                  <a:lnTo>
                    <a:pt x="235615" y="1512374"/>
                  </a:lnTo>
                  <a:lnTo>
                    <a:pt x="291209" y="1512597"/>
                  </a:lnTo>
                  <a:lnTo>
                    <a:pt x="3247177" y="1512597"/>
                  </a:lnTo>
                  <a:lnTo>
                    <a:pt x="3303521" y="1512374"/>
                  </a:lnTo>
                  <a:lnTo>
                    <a:pt x="3348189" y="1510814"/>
                  </a:lnTo>
                  <a:lnTo>
                    <a:pt x="3419384" y="1498326"/>
                  </a:lnTo>
                  <a:lnTo>
                    <a:pt x="3454217" y="1481123"/>
                  </a:lnTo>
                  <a:lnTo>
                    <a:pt x="3484151" y="1457065"/>
                  </a:lnTo>
                  <a:lnTo>
                    <a:pt x="3508208" y="1427131"/>
                  </a:lnTo>
                  <a:lnTo>
                    <a:pt x="3525412" y="1392298"/>
                  </a:lnTo>
                  <a:lnTo>
                    <a:pt x="3537908" y="1321103"/>
                  </a:lnTo>
                  <a:lnTo>
                    <a:pt x="3539463" y="1276981"/>
                  </a:lnTo>
                  <a:lnTo>
                    <a:pt x="3539686" y="1221386"/>
                  </a:lnTo>
                  <a:lnTo>
                    <a:pt x="3539681" y="291211"/>
                  </a:lnTo>
                  <a:lnTo>
                    <a:pt x="3539463" y="236162"/>
                  </a:lnTo>
                  <a:lnTo>
                    <a:pt x="3537902" y="191494"/>
                  </a:lnTo>
                  <a:lnTo>
                    <a:pt x="3525412" y="120299"/>
                  </a:lnTo>
                  <a:lnTo>
                    <a:pt x="3508208" y="85466"/>
                  </a:lnTo>
                  <a:lnTo>
                    <a:pt x="3484151" y="55532"/>
                  </a:lnTo>
                  <a:lnTo>
                    <a:pt x="3454217" y="31474"/>
                  </a:lnTo>
                  <a:lnTo>
                    <a:pt x="3419384" y="14270"/>
                  </a:lnTo>
                  <a:lnTo>
                    <a:pt x="3348351" y="1783"/>
                  </a:lnTo>
                  <a:lnTo>
                    <a:pt x="3304068" y="222"/>
                  </a:lnTo>
                  <a:lnTo>
                    <a:pt x="3248473" y="0"/>
                  </a:lnTo>
                  <a:close/>
                </a:path>
              </a:pathLst>
            </a:custGeom>
            <a:solidFill>
              <a:srgbClr val="EC5D57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/>
          <p:cNvSpPr txBox="1"/>
          <p:nvPr/>
        </p:nvSpPr>
        <p:spPr>
          <a:xfrm>
            <a:off x="10210800" y="2984500"/>
            <a:ext cx="149161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>
                <a:solidFill>
                  <a:srgbClr val="FFFFFF"/>
                </a:solidFill>
                <a:latin typeface="Arial"/>
                <a:cs typeface="Arial"/>
              </a:rPr>
              <a:t>03</a:t>
            </a:r>
            <a:r>
              <a:rPr dirty="0" sz="36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600" spc="-100">
                <a:solidFill>
                  <a:srgbClr val="FFFFFF"/>
                </a:solidFill>
                <a:latin typeface="Arial"/>
                <a:cs typeface="Arial"/>
              </a:rPr>
              <a:t>Test</a:t>
            </a:r>
            <a:endParaRPr sz="3600">
              <a:latin typeface="Arial"/>
              <a:cs typeface="Arial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8017684" y="3159760"/>
            <a:ext cx="1043940" cy="259079"/>
            <a:chOff x="8017684" y="3159760"/>
            <a:chExt cx="1043940" cy="259079"/>
          </a:xfrm>
        </p:grpSpPr>
        <p:sp>
          <p:nvSpPr>
            <p:cNvPr id="19" name="object 19"/>
            <p:cNvSpPr/>
            <p:nvPr/>
          </p:nvSpPr>
          <p:spPr>
            <a:xfrm>
              <a:off x="8017684" y="3289300"/>
              <a:ext cx="816610" cy="0"/>
            </a:xfrm>
            <a:custGeom>
              <a:avLst/>
              <a:gdLst/>
              <a:ahLst/>
              <a:cxnLst/>
              <a:rect l="l" t="t" r="r" b="b"/>
              <a:pathLst>
                <a:path w="816609" h="0">
                  <a:moveTo>
                    <a:pt x="0" y="0"/>
                  </a:moveTo>
                  <a:lnTo>
                    <a:pt x="784667" y="0"/>
                  </a:lnTo>
                  <a:lnTo>
                    <a:pt x="816417" y="0"/>
                  </a:lnTo>
                </a:path>
              </a:pathLst>
            </a:custGeom>
            <a:ln w="63500">
              <a:solidFill>
                <a:srgbClr val="C8250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8802351" y="3159760"/>
              <a:ext cx="259079" cy="259079"/>
            </a:xfrm>
            <a:custGeom>
              <a:avLst/>
              <a:gdLst/>
              <a:ahLst/>
              <a:cxnLst/>
              <a:rect l="l" t="t" r="r" b="b"/>
              <a:pathLst>
                <a:path w="259079" h="259079">
                  <a:moveTo>
                    <a:pt x="0" y="0"/>
                  </a:moveTo>
                  <a:lnTo>
                    <a:pt x="0" y="259080"/>
                  </a:lnTo>
                  <a:lnTo>
                    <a:pt x="259080" y="1295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82506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1" name="object 21"/>
          <p:cNvGrpSpPr/>
          <p:nvPr/>
        </p:nvGrpSpPr>
        <p:grpSpPr>
          <a:xfrm>
            <a:off x="8392400" y="5155854"/>
            <a:ext cx="4391660" cy="1614805"/>
            <a:chOff x="8392400" y="5155854"/>
            <a:chExt cx="4391660" cy="1614805"/>
          </a:xfrm>
        </p:grpSpPr>
        <p:pic>
          <p:nvPicPr>
            <p:cNvPr id="22" name="object 2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392400" y="5155854"/>
              <a:ext cx="4391149" cy="1614196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8430500" y="5206654"/>
              <a:ext cx="4290060" cy="1513205"/>
            </a:xfrm>
            <a:custGeom>
              <a:avLst/>
              <a:gdLst/>
              <a:ahLst/>
              <a:cxnLst/>
              <a:rect l="l" t="t" r="r" b="b"/>
              <a:pathLst>
                <a:path w="4290059" h="1513204">
                  <a:moveTo>
                    <a:pt x="3998338" y="0"/>
                  </a:moveTo>
                  <a:lnTo>
                    <a:pt x="292505" y="0"/>
                  </a:lnTo>
                  <a:lnTo>
                    <a:pt x="236161" y="222"/>
                  </a:lnTo>
                  <a:lnTo>
                    <a:pt x="191494" y="1783"/>
                  </a:lnTo>
                  <a:lnTo>
                    <a:pt x="120299" y="14269"/>
                  </a:lnTo>
                  <a:lnTo>
                    <a:pt x="85465" y="31474"/>
                  </a:lnTo>
                  <a:lnTo>
                    <a:pt x="55531" y="55531"/>
                  </a:lnTo>
                  <a:lnTo>
                    <a:pt x="31474" y="85465"/>
                  </a:lnTo>
                  <a:lnTo>
                    <a:pt x="14269" y="120299"/>
                  </a:lnTo>
                  <a:lnTo>
                    <a:pt x="1778" y="191494"/>
                  </a:lnTo>
                  <a:lnTo>
                    <a:pt x="222" y="235616"/>
                  </a:lnTo>
                  <a:lnTo>
                    <a:pt x="0" y="291211"/>
                  </a:lnTo>
                  <a:lnTo>
                    <a:pt x="5" y="1221385"/>
                  </a:lnTo>
                  <a:lnTo>
                    <a:pt x="222" y="1276434"/>
                  </a:lnTo>
                  <a:lnTo>
                    <a:pt x="1783" y="1321102"/>
                  </a:lnTo>
                  <a:lnTo>
                    <a:pt x="14269" y="1392297"/>
                  </a:lnTo>
                  <a:lnTo>
                    <a:pt x="31474" y="1427130"/>
                  </a:lnTo>
                  <a:lnTo>
                    <a:pt x="55531" y="1457064"/>
                  </a:lnTo>
                  <a:lnTo>
                    <a:pt x="85465" y="1481122"/>
                  </a:lnTo>
                  <a:lnTo>
                    <a:pt x="120299" y="1498325"/>
                  </a:lnTo>
                  <a:lnTo>
                    <a:pt x="191332" y="1510812"/>
                  </a:lnTo>
                  <a:lnTo>
                    <a:pt x="235615" y="1512373"/>
                  </a:lnTo>
                  <a:lnTo>
                    <a:pt x="291209" y="1512596"/>
                  </a:lnTo>
                  <a:lnTo>
                    <a:pt x="3997044" y="1512596"/>
                  </a:lnTo>
                  <a:lnTo>
                    <a:pt x="4053387" y="1512373"/>
                  </a:lnTo>
                  <a:lnTo>
                    <a:pt x="4098055" y="1510812"/>
                  </a:lnTo>
                  <a:lnTo>
                    <a:pt x="4169249" y="1498325"/>
                  </a:lnTo>
                  <a:lnTo>
                    <a:pt x="4204083" y="1481122"/>
                  </a:lnTo>
                  <a:lnTo>
                    <a:pt x="4234016" y="1457064"/>
                  </a:lnTo>
                  <a:lnTo>
                    <a:pt x="4258074" y="1427130"/>
                  </a:lnTo>
                  <a:lnTo>
                    <a:pt x="4275277" y="1392297"/>
                  </a:lnTo>
                  <a:lnTo>
                    <a:pt x="4287773" y="1321102"/>
                  </a:lnTo>
                  <a:lnTo>
                    <a:pt x="4289328" y="1276980"/>
                  </a:lnTo>
                  <a:lnTo>
                    <a:pt x="4289552" y="1221385"/>
                  </a:lnTo>
                  <a:lnTo>
                    <a:pt x="4289546" y="291211"/>
                  </a:lnTo>
                  <a:lnTo>
                    <a:pt x="4289328" y="236161"/>
                  </a:lnTo>
                  <a:lnTo>
                    <a:pt x="4287767" y="191494"/>
                  </a:lnTo>
                  <a:lnTo>
                    <a:pt x="4275277" y="120299"/>
                  </a:lnTo>
                  <a:lnTo>
                    <a:pt x="4258074" y="85465"/>
                  </a:lnTo>
                  <a:lnTo>
                    <a:pt x="4234016" y="55531"/>
                  </a:lnTo>
                  <a:lnTo>
                    <a:pt x="4204083" y="31474"/>
                  </a:lnTo>
                  <a:lnTo>
                    <a:pt x="4169249" y="14269"/>
                  </a:lnTo>
                  <a:lnTo>
                    <a:pt x="4098216" y="1783"/>
                  </a:lnTo>
                  <a:lnTo>
                    <a:pt x="4053933" y="222"/>
                  </a:lnTo>
                  <a:lnTo>
                    <a:pt x="3998338" y="0"/>
                  </a:lnTo>
                  <a:close/>
                </a:path>
              </a:pathLst>
            </a:custGeom>
            <a:solidFill>
              <a:srgbClr val="EC5D57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4" name="object 24"/>
          <p:cNvSpPr txBox="1"/>
          <p:nvPr/>
        </p:nvSpPr>
        <p:spPr>
          <a:xfrm>
            <a:off x="8940800" y="5384800"/>
            <a:ext cx="3278504" cy="1120140"/>
          </a:xfrm>
          <a:prstGeom prst="rect">
            <a:avLst/>
          </a:prstGeom>
        </p:spPr>
        <p:txBody>
          <a:bodyPr wrap="square" lIns="0" tIns="27939" rIns="0" bIns="0" rtlCol="0" vert="horz">
            <a:spAutoFit/>
          </a:bodyPr>
          <a:lstStyle/>
          <a:p>
            <a:pPr marL="965200" marR="5080" indent="-952500">
              <a:lnSpc>
                <a:spcPts val="4300"/>
              </a:lnSpc>
              <a:spcBef>
                <a:spcPts val="219"/>
              </a:spcBef>
            </a:pPr>
            <a:r>
              <a:rPr dirty="0" sz="3600">
                <a:solidFill>
                  <a:srgbClr val="FFFFFF"/>
                </a:solidFill>
                <a:latin typeface="Arial"/>
                <a:cs typeface="Arial"/>
              </a:rPr>
              <a:t>04</a:t>
            </a:r>
            <a:r>
              <a:rPr dirty="0" sz="3600" spc="-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600" spc="-5">
                <a:solidFill>
                  <a:srgbClr val="FFFFFF"/>
                </a:solidFill>
                <a:latin typeface="Arial"/>
                <a:cs typeface="Arial"/>
              </a:rPr>
              <a:t>Performance </a:t>
            </a:r>
            <a:r>
              <a:rPr dirty="0" sz="3600" spc="-9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600" spc="-5">
                <a:solidFill>
                  <a:srgbClr val="FFFFFF"/>
                </a:solidFill>
                <a:latin typeface="Arial"/>
                <a:cs typeface="Arial"/>
              </a:rPr>
              <a:t>testing</a:t>
            </a:r>
            <a:endParaRPr sz="3600">
              <a:latin typeface="Arial"/>
              <a:cs typeface="Arial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10820668" y="4120507"/>
            <a:ext cx="259079" cy="1011555"/>
            <a:chOff x="10820668" y="4120507"/>
            <a:chExt cx="259079" cy="1011555"/>
          </a:xfrm>
        </p:grpSpPr>
        <p:sp>
          <p:nvSpPr>
            <p:cNvPr id="26" name="object 26"/>
            <p:cNvSpPr/>
            <p:nvPr/>
          </p:nvSpPr>
          <p:spPr>
            <a:xfrm>
              <a:off x="10950208" y="4120507"/>
              <a:ext cx="0" cy="784225"/>
            </a:xfrm>
            <a:custGeom>
              <a:avLst/>
              <a:gdLst/>
              <a:ahLst/>
              <a:cxnLst/>
              <a:rect l="l" t="t" r="r" b="b"/>
              <a:pathLst>
                <a:path w="0" h="784225">
                  <a:moveTo>
                    <a:pt x="0" y="0"/>
                  </a:moveTo>
                  <a:lnTo>
                    <a:pt x="0" y="752157"/>
                  </a:lnTo>
                  <a:lnTo>
                    <a:pt x="0" y="783907"/>
                  </a:lnTo>
                </a:path>
              </a:pathLst>
            </a:custGeom>
            <a:ln w="63500">
              <a:solidFill>
                <a:srgbClr val="C8250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10820668" y="4872664"/>
              <a:ext cx="259079" cy="259079"/>
            </a:xfrm>
            <a:custGeom>
              <a:avLst/>
              <a:gdLst/>
              <a:ahLst/>
              <a:cxnLst/>
              <a:rect l="l" t="t" r="r" b="b"/>
              <a:pathLst>
                <a:path w="259079" h="259079">
                  <a:moveTo>
                    <a:pt x="259079" y="0"/>
                  </a:moveTo>
                  <a:lnTo>
                    <a:pt x="0" y="0"/>
                  </a:lnTo>
                  <a:lnTo>
                    <a:pt x="129539" y="259080"/>
                  </a:lnTo>
                  <a:lnTo>
                    <a:pt x="259079" y="0"/>
                  </a:lnTo>
                  <a:close/>
                </a:path>
              </a:pathLst>
            </a:custGeom>
            <a:solidFill>
              <a:srgbClr val="C82506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8" name="object 28"/>
          <p:cNvGrpSpPr/>
          <p:nvPr/>
        </p:nvGrpSpPr>
        <p:grpSpPr>
          <a:xfrm>
            <a:off x="4178230" y="5155854"/>
            <a:ext cx="2980055" cy="1614805"/>
            <a:chOff x="4178230" y="5155854"/>
            <a:chExt cx="2980055" cy="1614805"/>
          </a:xfrm>
        </p:grpSpPr>
        <p:pic>
          <p:nvPicPr>
            <p:cNvPr id="29" name="object 2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178230" y="5155854"/>
              <a:ext cx="2979933" cy="1614196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4216330" y="5206654"/>
              <a:ext cx="2878455" cy="1513205"/>
            </a:xfrm>
            <a:custGeom>
              <a:avLst/>
              <a:gdLst/>
              <a:ahLst/>
              <a:cxnLst/>
              <a:rect l="l" t="t" r="r" b="b"/>
              <a:pathLst>
                <a:path w="2878454" h="1513204">
                  <a:moveTo>
                    <a:pt x="2587122" y="0"/>
                  </a:moveTo>
                  <a:lnTo>
                    <a:pt x="292505" y="0"/>
                  </a:lnTo>
                  <a:lnTo>
                    <a:pt x="236161" y="222"/>
                  </a:lnTo>
                  <a:lnTo>
                    <a:pt x="191494" y="1783"/>
                  </a:lnTo>
                  <a:lnTo>
                    <a:pt x="120299" y="14269"/>
                  </a:lnTo>
                  <a:lnTo>
                    <a:pt x="85465" y="31474"/>
                  </a:lnTo>
                  <a:lnTo>
                    <a:pt x="55531" y="55531"/>
                  </a:lnTo>
                  <a:lnTo>
                    <a:pt x="31474" y="85465"/>
                  </a:lnTo>
                  <a:lnTo>
                    <a:pt x="14269" y="120299"/>
                  </a:lnTo>
                  <a:lnTo>
                    <a:pt x="1778" y="191494"/>
                  </a:lnTo>
                  <a:lnTo>
                    <a:pt x="222" y="235616"/>
                  </a:lnTo>
                  <a:lnTo>
                    <a:pt x="0" y="291211"/>
                  </a:lnTo>
                  <a:lnTo>
                    <a:pt x="5" y="1221385"/>
                  </a:lnTo>
                  <a:lnTo>
                    <a:pt x="222" y="1276434"/>
                  </a:lnTo>
                  <a:lnTo>
                    <a:pt x="1783" y="1321102"/>
                  </a:lnTo>
                  <a:lnTo>
                    <a:pt x="14269" y="1392297"/>
                  </a:lnTo>
                  <a:lnTo>
                    <a:pt x="31474" y="1427130"/>
                  </a:lnTo>
                  <a:lnTo>
                    <a:pt x="55531" y="1457064"/>
                  </a:lnTo>
                  <a:lnTo>
                    <a:pt x="85465" y="1481122"/>
                  </a:lnTo>
                  <a:lnTo>
                    <a:pt x="120299" y="1498325"/>
                  </a:lnTo>
                  <a:lnTo>
                    <a:pt x="191332" y="1510812"/>
                  </a:lnTo>
                  <a:lnTo>
                    <a:pt x="235615" y="1512373"/>
                  </a:lnTo>
                  <a:lnTo>
                    <a:pt x="291209" y="1512596"/>
                  </a:lnTo>
                  <a:lnTo>
                    <a:pt x="2585826" y="1512596"/>
                  </a:lnTo>
                  <a:lnTo>
                    <a:pt x="2642170" y="1512373"/>
                  </a:lnTo>
                  <a:lnTo>
                    <a:pt x="2686838" y="1510812"/>
                  </a:lnTo>
                  <a:lnTo>
                    <a:pt x="2758033" y="1498325"/>
                  </a:lnTo>
                  <a:lnTo>
                    <a:pt x="2792866" y="1481122"/>
                  </a:lnTo>
                  <a:lnTo>
                    <a:pt x="2822800" y="1457064"/>
                  </a:lnTo>
                  <a:lnTo>
                    <a:pt x="2846858" y="1427130"/>
                  </a:lnTo>
                  <a:lnTo>
                    <a:pt x="2864062" y="1392297"/>
                  </a:lnTo>
                  <a:lnTo>
                    <a:pt x="2876554" y="1321102"/>
                  </a:lnTo>
                  <a:lnTo>
                    <a:pt x="2878110" y="1276980"/>
                  </a:lnTo>
                  <a:lnTo>
                    <a:pt x="2878333" y="1221385"/>
                  </a:lnTo>
                  <a:lnTo>
                    <a:pt x="2878327" y="291211"/>
                  </a:lnTo>
                  <a:lnTo>
                    <a:pt x="2878110" y="236161"/>
                  </a:lnTo>
                  <a:lnTo>
                    <a:pt x="2876549" y="191494"/>
                  </a:lnTo>
                  <a:lnTo>
                    <a:pt x="2864062" y="120299"/>
                  </a:lnTo>
                  <a:lnTo>
                    <a:pt x="2846858" y="85465"/>
                  </a:lnTo>
                  <a:lnTo>
                    <a:pt x="2822800" y="55531"/>
                  </a:lnTo>
                  <a:lnTo>
                    <a:pt x="2792866" y="31474"/>
                  </a:lnTo>
                  <a:lnTo>
                    <a:pt x="2758033" y="14269"/>
                  </a:lnTo>
                  <a:lnTo>
                    <a:pt x="2687000" y="1783"/>
                  </a:lnTo>
                  <a:lnTo>
                    <a:pt x="2642716" y="222"/>
                  </a:lnTo>
                  <a:lnTo>
                    <a:pt x="2587122" y="0"/>
                  </a:lnTo>
                  <a:close/>
                </a:path>
              </a:pathLst>
            </a:custGeom>
            <a:solidFill>
              <a:srgbClr val="EC5D57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1" name="object 31"/>
          <p:cNvSpPr txBox="1"/>
          <p:nvPr/>
        </p:nvSpPr>
        <p:spPr>
          <a:xfrm>
            <a:off x="4495800" y="5664200"/>
            <a:ext cx="231330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>
                <a:solidFill>
                  <a:srgbClr val="FFFFFF"/>
                </a:solidFill>
                <a:latin typeface="Arial"/>
                <a:cs typeface="Arial"/>
              </a:rPr>
              <a:t>05</a:t>
            </a:r>
            <a:r>
              <a:rPr dirty="0" sz="3600" spc="-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600" spc="-5">
                <a:solidFill>
                  <a:srgbClr val="FFFFFF"/>
                </a:solidFill>
                <a:latin typeface="Arial"/>
                <a:cs typeface="Arial"/>
              </a:rPr>
              <a:t>Security</a:t>
            </a:r>
            <a:endParaRPr sz="3600">
              <a:latin typeface="Arial"/>
              <a:cs typeface="Arial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7241958" y="5833412"/>
            <a:ext cx="1043940" cy="259079"/>
            <a:chOff x="7241958" y="5833412"/>
            <a:chExt cx="1043940" cy="259079"/>
          </a:xfrm>
        </p:grpSpPr>
        <p:sp>
          <p:nvSpPr>
            <p:cNvPr id="33" name="object 33"/>
            <p:cNvSpPr/>
            <p:nvPr/>
          </p:nvSpPr>
          <p:spPr>
            <a:xfrm>
              <a:off x="7469288" y="5962952"/>
              <a:ext cx="816610" cy="0"/>
            </a:xfrm>
            <a:custGeom>
              <a:avLst/>
              <a:gdLst/>
              <a:ahLst/>
              <a:cxnLst/>
              <a:rect l="l" t="t" r="r" b="b"/>
              <a:pathLst>
                <a:path w="816609" h="0">
                  <a:moveTo>
                    <a:pt x="816417" y="0"/>
                  </a:moveTo>
                  <a:lnTo>
                    <a:pt x="31750" y="0"/>
                  </a:lnTo>
                  <a:lnTo>
                    <a:pt x="0" y="0"/>
                  </a:lnTo>
                </a:path>
              </a:pathLst>
            </a:custGeom>
            <a:ln w="63500">
              <a:solidFill>
                <a:srgbClr val="C8250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7241958" y="5833412"/>
              <a:ext cx="259079" cy="259079"/>
            </a:xfrm>
            <a:custGeom>
              <a:avLst/>
              <a:gdLst/>
              <a:ahLst/>
              <a:cxnLst/>
              <a:rect l="l" t="t" r="r" b="b"/>
              <a:pathLst>
                <a:path w="259079" h="259079">
                  <a:moveTo>
                    <a:pt x="259080" y="0"/>
                  </a:moveTo>
                  <a:lnTo>
                    <a:pt x="0" y="129539"/>
                  </a:lnTo>
                  <a:lnTo>
                    <a:pt x="259080" y="259079"/>
                  </a:lnTo>
                  <a:lnTo>
                    <a:pt x="259080" y="0"/>
                  </a:lnTo>
                  <a:close/>
                </a:path>
              </a:pathLst>
            </a:custGeom>
            <a:solidFill>
              <a:srgbClr val="C82506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5" name="object 35"/>
          <p:cNvGrpSpPr/>
          <p:nvPr/>
        </p:nvGrpSpPr>
        <p:grpSpPr>
          <a:xfrm>
            <a:off x="205603" y="5155854"/>
            <a:ext cx="2980055" cy="1614805"/>
            <a:chOff x="205603" y="5155854"/>
            <a:chExt cx="2980055" cy="1614805"/>
          </a:xfrm>
        </p:grpSpPr>
        <p:pic>
          <p:nvPicPr>
            <p:cNvPr id="36" name="object 3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05603" y="5155854"/>
              <a:ext cx="2979933" cy="1614196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243703" y="5206654"/>
              <a:ext cx="2878455" cy="1513205"/>
            </a:xfrm>
            <a:custGeom>
              <a:avLst/>
              <a:gdLst/>
              <a:ahLst/>
              <a:cxnLst/>
              <a:rect l="l" t="t" r="r" b="b"/>
              <a:pathLst>
                <a:path w="2878455" h="1513204">
                  <a:moveTo>
                    <a:pt x="2587122" y="0"/>
                  </a:moveTo>
                  <a:lnTo>
                    <a:pt x="292505" y="0"/>
                  </a:lnTo>
                  <a:lnTo>
                    <a:pt x="236162" y="222"/>
                  </a:lnTo>
                  <a:lnTo>
                    <a:pt x="191494" y="1783"/>
                  </a:lnTo>
                  <a:lnTo>
                    <a:pt x="120299" y="14269"/>
                  </a:lnTo>
                  <a:lnTo>
                    <a:pt x="85466" y="31474"/>
                  </a:lnTo>
                  <a:lnTo>
                    <a:pt x="55532" y="55531"/>
                  </a:lnTo>
                  <a:lnTo>
                    <a:pt x="31474" y="85465"/>
                  </a:lnTo>
                  <a:lnTo>
                    <a:pt x="14270" y="120299"/>
                  </a:lnTo>
                  <a:lnTo>
                    <a:pt x="1778" y="191494"/>
                  </a:lnTo>
                  <a:lnTo>
                    <a:pt x="222" y="235616"/>
                  </a:lnTo>
                  <a:lnTo>
                    <a:pt x="0" y="291211"/>
                  </a:lnTo>
                  <a:lnTo>
                    <a:pt x="5" y="1221385"/>
                  </a:lnTo>
                  <a:lnTo>
                    <a:pt x="222" y="1276434"/>
                  </a:lnTo>
                  <a:lnTo>
                    <a:pt x="1783" y="1321102"/>
                  </a:lnTo>
                  <a:lnTo>
                    <a:pt x="14270" y="1392297"/>
                  </a:lnTo>
                  <a:lnTo>
                    <a:pt x="31474" y="1427130"/>
                  </a:lnTo>
                  <a:lnTo>
                    <a:pt x="55532" y="1457064"/>
                  </a:lnTo>
                  <a:lnTo>
                    <a:pt x="85466" y="1481122"/>
                  </a:lnTo>
                  <a:lnTo>
                    <a:pt x="120299" y="1498325"/>
                  </a:lnTo>
                  <a:lnTo>
                    <a:pt x="191332" y="1510812"/>
                  </a:lnTo>
                  <a:lnTo>
                    <a:pt x="235615" y="1512373"/>
                  </a:lnTo>
                  <a:lnTo>
                    <a:pt x="291210" y="1512596"/>
                  </a:lnTo>
                  <a:lnTo>
                    <a:pt x="2585827" y="1512596"/>
                  </a:lnTo>
                  <a:lnTo>
                    <a:pt x="2642170" y="1512373"/>
                  </a:lnTo>
                  <a:lnTo>
                    <a:pt x="2686838" y="1510812"/>
                  </a:lnTo>
                  <a:lnTo>
                    <a:pt x="2758032" y="1498325"/>
                  </a:lnTo>
                  <a:lnTo>
                    <a:pt x="2792866" y="1481122"/>
                  </a:lnTo>
                  <a:lnTo>
                    <a:pt x="2822800" y="1457064"/>
                  </a:lnTo>
                  <a:lnTo>
                    <a:pt x="2846858" y="1427130"/>
                  </a:lnTo>
                  <a:lnTo>
                    <a:pt x="2864062" y="1392297"/>
                  </a:lnTo>
                  <a:lnTo>
                    <a:pt x="2876554" y="1321102"/>
                  </a:lnTo>
                  <a:lnTo>
                    <a:pt x="2878109" y="1276980"/>
                  </a:lnTo>
                  <a:lnTo>
                    <a:pt x="2878332" y="1221385"/>
                  </a:lnTo>
                  <a:lnTo>
                    <a:pt x="2878327" y="291211"/>
                  </a:lnTo>
                  <a:lnTo>
                    <a:pt x="2878109" y="236161"/>
                  </a:lnTo>
                  <a:lnTo>
                    <a:pt x="2876548" y="191494"/>
                  </a:lnTo>
                  <a:lnTo>
                    <a:pt x="2864062" y="120299"/>
                  </a:lnTo>
                  <a:lnTo>
                    <a:pt x="2846858" y="85465"/>
                  </a:lnTo>
                  <a:lnTo>
                    <a:pt x="2822800" y="55531"/>
                  </a:lnTo>
                  <a:lnTo>
                    <a:pt x="2792866" y="31474"/>
                  </a:lnTo>
                  <a:lnTo>
                    <a:pt x="2758032" y="14269"/>
                  </a:lnTo>
                  <a:lnTo>
                    <a:pt x="2687000" y="1783"/>
                  </a:lnTo>
                  <a:lnTo>
                    <a:pt x="2642716" y="222"/>
                  </a:lnTo>
                  <a:lnTo>
                    <a:pt x="2587122" y="0"/>
                  </a:lnTo>
                  <a:close/>
                </a:path>
              </a:pathLst>
            </a:custGeom>
            <a:solidFill>
              <a:srgbClr val="EC5D57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8" name="object 38"/>
          <p:cNvSpPr txBox="1"/>
          <p:nvPr/>
        </p:nvSpPr>
        <p:spPr>
          <a:xfrm>
            <a:off x="596900" y="5664200"/>
            <a:ext cx="216090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>
                <a:solidFill>
                  <a:srgbClr val="FFFFFF"/>
                </a:solidFill>
                <a:latin typeface="Arial"/>
                <a:cs typeface="Arial"/>
              </a:rPr>
              <a:t>06</a:t>
            </a:r>
            <a:r>
              <a:rPr dirty="0" sz="3600" spc="-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600">
                <a:solidFill>
                  <a:srgbClr val="FFFFFF"/>
                </a:solidFill>
                <a:latin typeface="Arial"/>
                <a:cs typeface="Arial"/>
              </a:rPr>
              <a:t>Publish</a:t>
            </a:r>
            <a:endParaRPr sz="3600">
              <a:latin typeface="Arial"/>
              <a:cs typeface="Arial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3147308" y="5833412"/>
            <a:ext cx="1043940" cy="259079"/>
            <a:chOff x="3147308" y="5833412"/>
            <a:chExt cx="1043940" cy="259079"/>
          </a:xfrm>
        </p:grpSpPr>
        <p:sp>
          <p:nvSpPr>
            <p:cNvPr id="40" name="object 40"/>
            <p:cNvSpPr/>
            <p:nvPr/>
          </p:nvSpPr>
          <p:spPr>
            <a:xfrm>
              <a:off x="3374639" y="5962952"/>
              <a:ext cx="816610" cy="0"/>
            </a:xfrm>
            <a:custGeom>
              <a:avLst/>
              <a:gdLst/>
              <a:ahLst/>
              <a:cxnLst/>
              <a:rect l="l" t="t" r="r" b="b"/>
              <a:pathLst>
                <a:path w="816610" h="0">
                  <a:moveTo>
                    <a:pt x="816417" y="0"/>
                  </a:moveTo>
                  <a:lnTo>
                    <a:pt x="31750" y="0"/>
                  </a:lnTo>
                  <a:lnTo>
                    <a:pt x="0" y="0"/>
                  </a:lnTo>
                </a:path>
              </a:pathLst>
            </a:custGeom>
            <a:ln w="63500">
              <a:solidFill>
                <a:srgbClr val="C8250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3147308" y="5833412"/>
              <a:ext cx="259079" cy="259079"/>
            </a:xfrm>
            <a:custGeom>
              <a:avLst/>
              <a:gdLst/>
              <a:ahLst/>
              <a:cxnLst/>
              <a:rect l="l" t="t" r="r" b="b"/>
              <a:pathLst>
                <a:path w="259079" h="259079">
                  <a:moveTo>
                    <a:pt x="259080" y="0"/>
                  </a:moveTo>
                  <a:lnTo>
                    <a:pt x="0" y="129539"/>
                  </a:lnTo>
                  <a:lnTo>
                    <a:pt x="259080" y="259079"/>
                  </a:lnTo>
                  <a:lnTo>
                    <a:pt x="259080" y="0"/>
                  </a:lnTo>
                  <a:close/>
                </a:path>
              </a:pathLst>
            </a:custGeom>
            <a:solidFill>
              <a:srgbClr val="C82506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2" name="object 42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43" name="object 4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89200" y="3505200"/>
            <a:ext cx="8021320" cy="1000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Design</a:t>
            </a:r>
            <a:r>
              <a:rPr dirty="0" spc="-45"/>
              <a:t> </a:t>
            </a:r>
            <a:r>
              <a:rPr dirty="0" spc="-5"/>
              <a:t>your</a:t>
            </a:r>
            <a:r>
              <a:rPr dirty="0" spc="-45"/>
              <a:t> </a:t>
            </a:r>
            <a:r>
              <a:rPr dirty="0"/>
              <a:t>pipeline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95800" y="139700"/>
            <a:ext cx="4003040" cy="1000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Use</a:t>
            </a:r>
            <a:r>
              <a:rPr dirty="0" spc="-90"/>
              <a:t> </a:t>
            </a:r>
            <a:r>
              <a:rPr dirty="0"/>
              <a:t>cases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27623" y="2482202"/>
            <a:ext cx="3641725" cy="1614805"/>
            <a:chOff x="427623" y="2482202"/>
            <a:chExt cx="3641725" cy="161480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7623" y="2482202"/>
              <a:ext cx="3641284" cy="1614196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65723" y="2533001"/>
              <a:ext cx="3540125" cy="1513205"/>
            </a:xfrm>
            <a:custGeom>
              <a:avLst/>
              <a:gdLst/>
              <a:ahLst/>
              <a:cxnLst/>
              <a:rect l="l" t="t" r="r" b="b"/>
              <a:pathLst>
                <a:path w="3540125" h="1513204">
                  <a:moveTo>
                    <a:pt x="3248473" y="0"/>
                  </a:moveTo>
                  <a:lnTo>
                    <a:pt x="292505" y="0"/>
                  </a:lnTo>
                  <a:lnTo>
                    <a:pt x="236162" y="222"/>
                  </a:lnTo>
                  <a:lnTo>
                    <a:pt x="191494" y="1783"/>
                  </a:lnTo>
                  <a:lnTo>
                    <a:pt x="120299" y="14270"/>
                  </a:lnTo>
                  <a:lnTo>
                    <a:pt x="85466" y="31474"/>
                  </a:lnTo>
                  <a:lnTo>
                    <a:pt x="55532" y="55532"/>
                  </a:lnTo>
                  <a:lnTo>
                    <a:pt x="31474" y="85466"/>
                  </a:lnTo>
                  <a:lnTo>
                    <a:pt x="14270" y="120299"/>
                  </a:lnTo>
                  <a:lnTo>
                    <a:pt x="1778" y="191494"/>
                  </a:lnTo>
                  <a:lnTo>
                    <a:pt x="222" y="235616"/>
                  </a:lnTo>
                  <a:lnTo>
                    <a:pt x="0" y="291211"/>
                  </a:lnTo>
                  <a:lnTo>
                    <a:pt x="5" y="1221386"/>
                  </a:lnTo>
                  <a:lnTo>
                    <a:pt x="222" y="1276435"/>
                  </a:lnTo>
                  <a:lnTo>
                    <a:pt x="1783" y="1321103"/>
                  </a:lnTo>
                  <a:lnTo>
                    <a:pt x="14270" y="1392298"/>
                  </a:lnTo>
                  <a:lnTo>
                    <a:pt x="31474" y="1427131"/>
                  </a:lnTo>
                  <a:lnTo>
                    <a:pt x="55532" y="1457065"/>
                  </a:lnTo>
                  <a:lnTo>
                    <a:pt x="85466" y="1481123"/>
                  </a:lnTo>
                  <a:lnTo>
                    <a:pt x="120299" y="1498326"/>
                  </a:lnTo>
                  <a:lnTo>
                    <a:pt x="191332" y="1510814"/>
                  </a:lnTo>
                  <a:lnTo>
                    <a:pt x="235616" y="1512374"/>
                  </a:lnTo>
                  <a:lnTo>
                    <a:pt x="291210" y="1512597"/>
                  </a:lnTo>
                  <a:lnTo>
                    <a:pt x="3247179" y="1512597"/>
                  </a:lnTo>
                  <a:lnTo>
                    <a:pt x="3303522" y="1512374"/>
                  </a:lnTo>
                  <a:lnTo>
                    <a:pt x="3348189" y="1510814"/>
                  </a:lnTo>
                  <a:lnTo>
                    <a:pt x="3419385" y="1498326"/>
                  </a:lnTo>
                  <a:lnTo>
                    <a:pt x="3454218" y="1481123"/>
                  </a:lnTo>
                  <a:lnTo>
                    <a:pt x="3484152" y="1457065"/>
                  </a:lnTo>
                  <a:lnTo>
                    <a:pt x="3508209" y="1427131"/>
                  </a:lnTo>
                  <a:lnTo>
                    <a:pt x="3525413" y="1392298"/>
                  </a:lnTo>
                  <a:lnTo>
                    <a:pt x="3537906" y="1321103"/>
                  </a:lnTo>
                  <a:lnTo>
                    <a:pt x="3539461" y="1276981"/>
                  </a:lnTo>
                  <a:lnTo>
                    <a:pt x="3539684" y="1221386"/>
                  </a:lnTo>
                  <a:lnTo>
                    <a:pt x="3539679" y="291211"/>
                  </a:lnTo>
                  <a:lnTo>
                    <a:pt x="3539461" y="236162"/>
                  </a:lnTo>
                  <a:lnTo>
                    <a:pt x="3537900" y="191494"/>
                  </a:lnTo>
                  <a:lnTo>
                    <a:pt x="3525413" y="120299"/>
                  </a:lnTo>
                  <a:lnTo>
                    <a:pt x="3508209" y="85466"/>
                  </a:lnTo>
                  <a:lnTo>
                    <a:pt x="3484152" y="55532"/>
                  </a:lnTo>
                  <a:lnTo>
                    <a:pt x="3454218" y="31474"/>
                  </a:lnTo>
                  <a:lnTo>
                    <a:pt x="3419385" y="14270"/>
                  </a:lnTo>
                  <a:lnTo>
                    <a:pt x="3348351" y="1783"/>
                  </a:lnTo>
                  <a:lnTo>
                    <a:pt x="3304068" y="222"/>
                  </a:lnTo>
                  <a:lnTo>
                    <a:pt x="3248473" y="0"/>
                  </a:lnTo>
                  <a:close/>
                </a:path>
              </a:pathLst>
            </a:custGeom>
            <a:solidFill>
              <a:srgbClr val="51A7F9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1308100" y="2984500"/>
            <a:ext cx="185547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5">
                <a:solidFill>
                  <a:srgbClr val="FFFFFF"/>
                </a:solidFill>
                <a:latin typeface="Arial"/>
                <a:cs typeface="Arial"/>
              </a:rPr>
              <a:t>Frontend</a:t>
            </a:r>
            <a:endParaRPr sz="3600">
              <a:latin typeface="Arial"/>
              <a:cs typeface="Arial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4175716" y="3159760"/>
            <a:ext cx="1522095" cy="259079"/>
            <a:chOff x="4175716" y="3159760"/>
            <a:chExt cx="1522095" cy="259079"/>
          </a:xfrm>
        </p:grpSpPr>
        <p:sp>
          <p:nvSpPr>
            <p:cNvPr id="8" name="object 8"/>
            <p:cNvSpPr/>
            <p:nvPr/>
          </p:nvSpPr>
          <p:spPr>
            <a:xfrm>
              <a:off x="4175716" y="3289300"/>
              <a:ext cx="1294765" cy="0"/>
            </a:xfrm>
            <a:custGeom>
              <a:avLst/>
              <a:gdLst/>
              <a:ahLst/>
              <a:cxnLst/>
              <a:rect l="l" t="t" r="r" b="b"/>
              <a:pathLst>
                <a:path w="1294764" h="0">
                  <a:moveTo>
                    <a:pt x="0" y="0"/>
                  </a:moveTo>
                  <a:lnTo>
                    <a:pt x="1262758" y="0"/>
                  </a:lnTo>
                  <a:lnTo>
                    <a:pt x="1294508" y="0"/>
                  </a:lnTo>
                </a:path>
              </a:pathLst>
            </a:custGeom>
            <a:ln w="635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5438475" y="3159760"/>
              <a:ext cx="259079" cy="259079"/>
            </a:xfrm>
            <a:custGeom>
              <a:avLst/>
              <a:gdLst/>
              <a:ahLst/>
              <a:cxnLst/>
              <a:rect l="l" t="t" r="r" b="b"/>
              <a:pathLst>
                <a:path w="259079" h="259079">
                  <a:moveTo>
                    <a:pt x="0" y="0"/>
                  </a:moveTo>
                  <a:lnTo>
                    <a:pt x="0" y="259080"/>
                  </a:lnTo>
                  <a:lnTo>
                    <a:pt x="259079" y="1295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0" name="object 10"/>
          <p:cNvGrpSpPr/>
          <p:nvPr/>
        </p:nvGrpSpPr>
        <p:grpSpPr>
          <a:xfrm>
            <a:off x="5770702" y="2482202"/>
            <a:ext cx="3641725" cy="1614805"/>
            <a:chOff x="5770702" y="2482202"/>
            <a:chExt cx="3641725" cy="1614805"/>
          </a:xfrm>
        </p:grpSpPr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70702" y="2482202"/>
              <a:ext cx="3641284" cy="1614196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5808802" y="2533001"/>
              <a:ext cx="3540125" cy="1513205"/>
            </a:xfrm>
            <a:custGeom>
              <a:avLst/>
              <a:gdLst/>
              <a:ahLst/>
              <a:cxnLst/>
              <a:rect l="l" t="t" r="r" b="b"/>
              <a:pathLst>
                <a:path w="3540125" h="1513204">
                  <a:moveTo>
                    <a:pt x="3248474" y="0"/>
                  </a:moveTo>
                  <a:lnTo>
                    <a:pt x="292506" y="0"/>
                  </a:lnTo>
                  <a:lnTo>
                    <a:pt x="236162" y="222"/>
                  </a:lnTo>
                  <a:lnTo>
                    <a:pt x="191494" y="1783"/>
                  </a:lnTo>
                  <a:lnTo>
                    <a:pt x="120299" y="14270"/>
                  </a:lnTo>
                  <a:lnTo>
                    <a:pt x="85466" y="31474"/>
                  </a:lnTo>
                  <a:lnTo>
                    <a:pt x="55532" y="55532"/>
                  </a:lnTo>
                  <a:lnTo>
                    <a:pt x="31474" y="85466"/>
                  </a:lnTo>
                  <a:lnTo>
                    <a:pt x="14270" y="120299"/>
                  </a:lnTo>
                  <a:lnTo>
                    <a:pt x="1778" y="191494"/>
                  </a:lnTo>
                  <a:lnTo>
                    <a:pt x="222" y="235616"/>
                  </a:lnTo>
                  <a:lnTo>
                    <a:pt x="0" y="291211"/>
                  </a:lnTo>
                  <a:lnTo>
                    <a:pt x="5" y="1221386"/>
                  </a:lnTo>
                  <a:lnTo>
                    <a:pt x="222" y="1276435"/>
                  </a:lnTo>
                  <a:lnTo>
                    <a:pt x="1783" y="1321103"/>
                  </a:lnTo>
                  <a:lnTo>
                    <a:pt x="14270" y="1392298"/>
                  </a:lnTo>
                  <a:lnTo>
                    <a:pt x="31474" y="1427131"/>
                  </a:lnTo>
                  <a:lnTo>
                    <a:pt x="55532" y="1457065"/>
                  </a:lnTo>
                  <a:lnTo>
                    <a:pt x="85466" y="1481123"/>
                  </a:lnTo>
                  <a:lnTo>
                    <a:pt x="120299" y="1498326"/>
                  </a:lnTo>
                  <a:lnTo>
                    <a:pt x="191332" y="1510814"/>
                  </a:lnTo>
                  <a:lnTo>
                    <a:pt x="235616" y="1512374"/>
                  </a:lnTo>
                  <a:lnTo>
                    <a:pt x="291210" y="1512597"/>
                  </a:lnTo>
                  <a:lnTo>
                    <a:pt x="3247179" y="1512597"/>
                  </a:lnTo>
                  <a:lnTo>
                    <a:pt x="3303522" y="1512374"/>
                  </a:lnTo>
                  <a:lnTo>
                    <a:pt x="3348190" y="1510814"/>
                  </a:lnTo>
                  <a:lnTo>
                    <a:pt x="3419384" y="1498326"/>
                  </a:lnTo>
                  <a:lnTo>
                    <a:pt x="3454218" y="1481123"/>
                  </a:lnTo>
                  <a:lnTo>
                    <a:pt x="3484153" y="1457065"/>
                  </a:lnTo>
                  <a:lnTo>
                    <a:pt x="3508210" y="1427131"/>
                  </a:lnTo>
                  <a:lnTo>
                    <a:pt x="3525414" y="1392298"/>
                  </a:lnTo>
                  <a:lnTo>
                    <a:pt x="3537906" y="1321103"/>
                  </a:lnTo>
                  <a:lnTo>
                    <a:pt x="3539461" y="1276981"/>
                  </a:lnTo>
                  <a:lnTo>
                    <a:pt x="3539684" y="1221386"/>
                  </a:lnTo>
                  <a:lnTo>
                    <a:pt x="3539679" y="291211"/>
                  </a:lnTo>
                  <a:lnTo>
                    <a:pt x="3539461" y="236162"/>
                  </a:lnTo>
                  <a:lnTo>
                    <a:pt x="3537900" y="191494"/>
                  </a:lnTo>
                  <a:lnTo>
                    <a:pt x="3525414" y="120299"/>
                  </a:lnTo>
                  <a:lnTo>
                    <a:pt x="3508210" y="85466"/>
                  </a:lnTo>
                  <a:lnTo>
                    <a:pt x="3484153" y="55532"/>
                  </a:lnTo>
                  <a:lnTo>
                    <a:pt x="3454218" y="31474"/>
                  </a:lnTo>
                  <a:lnTo>
                    <a:pt x="3419384" y="14270"/>
                  </a:lnTo>
                  <a:lnTo>
                    <a:pt x="3348351" y="1783"/>
                  </a:lnTo>
                  <a:lnTo>
                    <a:pt x="3304068" y="222"/>
                  </a:lnTo>
                  <a:lnTo>
                    <a:pt x="3248474" y="0"/>
                  </a:lnTo>
                  <a:close/>
                </a:path>
              </a:pathLst>
            </a:custGeom>
            <a:solidFill>
              <a:srgbClr val="70BF41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 txBox="1"/>
          <p:nvPr/>
        </p:nvSpPr>
        <p:spPr>
          <a:xfrm>
            <a:off x="6680200" y="2984500"/>
            <a:ext cx="180530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>
                <a:solidFill>
                  <a:srgbClr val="FFFFFF"/>
                </a:solidFill>
                <a:latin typeface="Arial"/>
                <a:cs typeface="Arial"/>
              </a:rPr>
              <a:t>Backend</a:t>
            </a:r>
            <a:endParaRPr sz="3600">
              <a:latin typeface="Arial"/>
              <a:cs typeface="Arial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11113781" y="2450679"/>
            <a:ext cx="1327785" cy="1728470"/>
            <a:chOff x="11113781" y="2450679"/>
            <a:chExt cx="1327785" cy="1728470"/>
          </a:xfrm>
        </p:grpSpPr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113781" y="2450679"/>
              <a:ext cx="1327464" cy="1728040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11151881" y="2463379"/>
              <a:ext cx="1251585" cy="1652270"/>
            </a:xfrm>
            <a:custGeom>
              <a:avLst/>
              <a:gdLst/>
              <a:ahLst/>
              <a:cxnLst/>
              <a:rect l="l" t="t" r="r" b="b"/>
              <a:pathLst>
                <a:path w="1251584" h="1652270">
                  <a:moveTo>
                    <a:pt x="17" y="274789"/>
                  </a:moveTo>
                  <a:lnTo>
                    <a:pt x="17" y="1452440"/>
                  </a:lnTo>
                  <a:lnTo>
                    <a:pt x="3688" y="1473148"/>
                  </a:lnTo>
                  <a:lnTo>
                    <a:pt x="31911" y="1513221"/>
                  </a:lnTo>
                  <a:lnTo>
                    <a:pt x="85431" y="1550482"/>
                  </a:lnTo>
                  <a:lnTo>
                    <a:pt x="120723" y="1567677"/>
                  </a:lnTo>
                  <a:lnTo>
                    <a:pt x="161194" y="1583711"/>
                  </a:lnTo>
                  <a:lnTo>
                    <a:pt x="206464" y="1598431"/>
                  </a:lnTo>
                  <a:lnTo>
                    <a:pt x="256149" y="1611684"/>
                  </a:lnTo>
                  <a:lnTo>
                    <a:pt x="309869" y="1623317"/>
                  </a:lnTo>
                  <a:lnTo>
                    <a:pt x="367243" y="1633178"/>
                  </a:lnTo>
                  <a:lnTo>
                    <a:pt x="427887" y="1641113"/>
                  </a:lnTo>
                  <a:lnTo>
                    <a:pt x="491421" y="1646971"/>
                  </a:lnTo>
                  <a:lnTo>
                    <a:pt x="557463" y="1650597"/>
                  </a:lnTo>
                  <a:lnTo>
                    <a:pt x="625632" y="1651840"/>
                  </a:lnTo>
                  <a:lnTo>
                    <a:pt x="693801" y="1650597"/>
                  </a:lnTo>
                  <a:lnTo>
                    <a:pt x="759843" y="1646971"/>
                  </a:lnTo>
                  <a:lnTo>
                    <a:pt x="823377" y="1641113"/>
                  </a:lnTo>
                  <a:lnTo>
                    <a:pt x="884021" y="1633178"/>
                  </a:lnTo>
                  <a:lnTo>
                    <a:pt x="941395" y="1623317"/>
                  </a:lnTo>
                  <a:lnTo>
                    <a:pt x="995115" y="1611684"/>
                  </a:lnTo>
                  <a:lnTo>
                    <a:pt x="1044800" y="1598431"/>
                  </a:lnTo>
                  <a:lnTo>
                    <a:pt x="1090070" y="1583711"/>
                  </a:lnTo>
                  <a:lnTo>
                    <a:pt x="1130541" y="1567677"/>
                  </a:lnTo>
                  <a:lnTo>
                    <a:pt x="1165833" y="1550482"/>
                  </a:lnTo>
                  <a:lnTo>
                    <a:pt x="1219353" y="1513221"/>
                  </a:lnTo>
                  <a:lnTo>
                    <a:pt x="1247576" y="1473148"/>
                  </a:lnTo>
                  <a:lnTo>
                    <a:pt x="1251247" y="1452440"/>
                  </a:lnTo>
                  <a:lnTo>
                    <a:pt x="1251247" y="409662"/>
                  </a:lnTo>
                  <a:lnTo>
                    <a:pt x="625632" y="409662"/>
                  </a:lnTo>
                  <a:lnTo>
                    <a:pt x="559516" y="408679"/>
                  </a:lnTo>
                  <a:lnTo>
                    <a:pt x="495256" y="405791"/>
                  </a:lnTo>
                  <a:lnTo>
                    <a:pt x="433163" y="401092"/>
                  </a:lnTo>
                  <a:lnTo>
                    <a:pt x="373550" y="394672"/>
                  </a:lnTo>
                  <a:lnTo>
                    <a:pt x="316728" y="386626"/>
                  </a:lnTo>
                  <a:lnTo>
                    <a:pt x="263008" y="377046"/>
                  </a:lnTo>
                  <a:lnTo>
                    <a:pt x="212702" y="366023"/>
                  </a:lnTo>
                  <a:lnTo>
                    <a:pt x="166123" y="353651"/>
                  </a:lnTo>
                  <a:lnTo>
                    <a:pt x="123580" y="340023"/>
                  </a:lnTo>
                  <a:lnTo>
                    <a:pt x="85387" y="325230"/>
                  </a:lnTo>
                  <a:lnTo>
                    <a:pt x="23294" y="292520"/>
                  </a:lnTo>
                  <a:lnTo>
                    <a:pt x="17" y="274789"/>
                  </a:lnTo>
                  <a:close/>
                </a:path>
                <a:path w="1251584" h="1652270">
                  <a:moveTo>
                    <a:pt x="1251247" y="274789"/>
                  </a:moveTo>
                  <a:lnTo>
                    <a:pt x="1199409" y="309365"/>
                  </a:lnTo>
                  <a:lnTo>
                    <a:pt x="1127683" y="340023"/>
                  </a:lnTo>
                  <a:lnTo>
                    <a:pt x="1085141" y="353651"/>
                  </a:lnTo>
                  <a:lnTo>
                    <a:pt x="1038561" y="366023"/>
                  </a:lnTo>
                  <a:lnTo>
                    <a:pt x="988255" y="377046"/>
                  </a:lnTo>
                  <a:lnTo>
                    <a:pt x="934536" y="386626"/>
                  </a:lnTo>
                  <a:lnTo>
                    <a:pt x="877714" y="394672"/>
                  </a:lnTo>
                  <a:lnTo>
                    <a:pt x="818100" y="401092"/>
                  </a:lnTo>
                  <a:lnTo>
                    <a:pt x="756008" y="405791"/>
                  </a:lnTo>
                  <a:lnTo>
                    <a:pt x="691748" y="408679"/>
                  </a:lnTo>
                  <a:lnTo>
                    <a:pt x="625632" y="409662"/>
                  </a:lnTo>
                  <a:lnTo>
                    <a:pt x="1251247" y="409662"/>
                  </a:lnTo>
                  <a:lnTo>
                    <a:pt x="1251247" y="274789"/>
                  </a:lnTo>
                  <a:close/>
                </a:path>
                <a:path w="1251584" h="1652270">
                  <a:moveTo>
                    <a:pt x="625632" y="0"/>
                  </a:moveTo>
                  <a:lnTo>
                    <a:pt x="572311" y="682"/>
                  </a:lnTo>
                  <a:lnTo>
                    <a:pt x="519305" y="2729"/>
                  </a:lnTo>
                  <a:lnTo>
                    <a:pt x="466925" y="6143"/>
                  </a:lnTo>
                  <a:lnTo>
                    <a:pt x="415482" y="10923"/>
                  </a:lnTo>
                  <a:lnTo>
                    <a:pt x="365290" y="17070"/>
                  </a:lnTo>
                  <a:lnTo>
                    <a:pt x="316658" y="24585"/>
                  </a:lnTo>
                  <a:lnTo>
                    <a:pt x="269901" y="33469"/>
                  </a:lnTo>
                  <a:lnTo>
                    <a:pt x="225328" y="43722"/>
                  </a:lnTo>
                  <a:lnTo>
                    <a:pt x="183253" y="55345"/>
                  </a:lnTo>
                  <a:lnTo>
                    <a:pt x="127259" y="74710"/>
                  </a:lnTo>
                  <a:lnTo>
                    <a:pt x="81445" y="95668"/>
                  </a:lnTo>
                  <a:lnTo>
                    <a:pt x="45813" y="117900"/>
                  </a:lnTo>
                  <a:lnTo>
                    <a:pt x="5090" y="164912"/>
                  </a:lnTo>
                  <a:lnTo>
                    <a:pt x="0" y="189055"/>
                  </a:lnTo>
                  <a:lnTo>
                    <a:pt x="5090" y="213198"/>
                  </a:lnTo>
                  <a:lnTo>
                    <a:pt x="45813" y="260209"/>
                  </a:lnTo>
                  <a:lnTo>
                    <a:pt x="81445" y="282441"/>
                  </a:lnTo>
                  <a:lnTo>
                    <a:pt x="127259" y="303399"/>
                  </a:lnTo>
                  <a:lnTo>
                    <a:pt x="183253" y="322764"/>
                  </a:lnTo>
                  <a:lnTo>
                    <a:pt x="225329" y="334388"/>
                  </a:lnTo>
                  <a:lnTo>
                    <a:pt x="269903" y="344646"/>
                  </a:lnTo>
                  <a:lnTo>
                    <a:pt x="316662" y="353535"/>
                  </a:lnTo>
                  <a:lnTo>
                    <a:pt x="365295" y="361057"/>
                  </a:lnTo>
                  <a:lnTo>
                    <a:pt x="415489" y="367211"/>
                  </a:lnTo>
                  <a:lnTo>
                    <a:pt x="466932" y="371998"/>
                  </a:lnTo>
                  <a:lnTo>
                    <a:pt x="519312" y="375417"/>
                  </a:lnTo>
                  <a:lnTo>
                    <a:pt x="572316" y="377469"/>
                  </a:lnTo>
                  <a:lnTo>
                    <a:pt x="625632" y="378152"/>
                  </a:lnTo>
                  <a:lnTo>
                    <a:pt x="678948" y="377469"/>
                  </a:lnTo>
                  <a:lnTo>
                    <a:pt x="731952" y="375417"/>
                  </a:lnTo>
                  <a:lnTo>
                    <a:pt x="784332" y="371998"/>
                  </a:lnTo>
                  <a:lnTo>
                    <a:pt x="835775" y="367211"/>
                  </a:lnTo>
                  <a:lnTo>
                    <a:pt x="885969" y="361057"/>
                  </a:lnTo>
                  <a:lnTo>
                    <a:pt x="934602" y="353535"/>
                  </a:lnTo>
                  <a:lnTo>
                    <a:pt x="981361" y="344646"/>
                  </a:lnTo>
                  <a:lnTo>
                    <a:pt x="1025935" y="334388"/>
                  </a:lnTo>
                  <a:lnTo>
                    <a:pt x="1068011" y="322764"/>
                  </a:lnTo>
                  <a:lnTo>
                    <a:pt x="1124005" y="303399"/>
                  </a:lnTo>
                  <a:lnTo>
                    <a:pt x="1169819" y="282441"/>
                  </a:lnTo>
                  <a:lnTo>
                    <a:pt x="1205451" y="260209"/>
                  </a:lnTo>
                  <a:lnTo>
                    <a:pt x="1246174" y="213198"/>
                  </a:lnTo>
                  <a:lnTo>
                    <a:pt x="1251264" y="189055"/>
                  </a:lnTo>
                  <a:lnTo>
                    <a:pt x="1246174" y="164912"/>
                  </a:lnTo>
                  <a:lnTo>
                    <a:pt x="1205451" y="117900"/>
                  </a:lnTo>
                  <a:lnTo>
                    <a:pt x="1169819" y="95668"/>
                  </a:lnTo>
                  <a:lnTo>
                    <a:pt x="1124005" y="74710"/>
                  </a:lnTo>
                  <a:lnTo>
                    <a:pt x="1068011" y="55345"/>
                  </a:lnTo>
                  <a:lnTo>
                    <a:pt x="1025936" y="43722"/>
                  </a:lnTo>
                  <a:lnTo>
                    <a:pt x="981363" y="33469"/>
                  </a:lnTo>
                  <a:lnTo>
                    <a:pt x="934605" y="24585"/>
                  </a:lnTo>
                  <a:lnTo>
                    <a:pt x="885974" y="17070"/>
                  </a:lnTo>
                  <a:lnTo>
                    <a:pt x="835782" y="10923"/>
                  </a:lnTo>
                  <a:lnTo>
                    <a:pt x="784339" y="6143"/>
                  </a:lnTo>
                  <a:lnTo>
                    <a:pt x="731959" y="2729"/>
                  </a:lnTo>
                  <a:lnTo>
                    <a:pt x="678953" y="682"/>
                  </a:lnTo>
                  <a:lnTo>
                    <a:pt x="625632" y="0"/>
                  </a:lnTo>
                  <a:close/>
                </a:path>
              </a:pathLst>
            </a:custGeom>
            <a:solidFill>
              <a:srgbClr val="EC5D57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7" name="object 1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429999" y="3060700"/>
              <a:ext cx="723900" cy="444500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11417300" y="2933700"/>
            <a:ext cx="731520" cy="635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000">
                <a:solidFill>
                  <a:srgbClr val="FFFFFF"/>
                </a:solidFill>
                <a:latin typeface="Arial"/>
                <a:cs typeface="Arial"/>
              </a:rPr>
              <a:t>DB</a:t>
            </a:r>
            <a:endParaRPr sz="4000">
              <a:latin typeface="Arial"/>
              <a:cs typeface="Arial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9489264" y="3159760"/>
            <a:ext cx="1522095" cy="259079"/>
            <a:chOff x="9489264" y="3159760"/>
            <a:chExt cx="1522095" cy="259079"/>
          </a:xfrm>
        </p:grpSpPr>
        <p:sp>
          <p:nvSpPr>
            <p:cNvPr id="20" name="object 20"/>
            <p:cNvSpPr/>
            <p:nvPr/>
          </p:nvSpPr>
          <p:spPr>
            <a:xfrm>
              <a:off x="9489264" y="3289300"/>
              <a:ext cx="1294765" cy="0"/>
            </a:xfrm>
            <a:custGeom>
              <a:avLst/>
              <a:gdLst/>
              <a:ahLst/>
              <a:cxnLst/>
              <a:rect l="l" t="t" r="r" b="b"/>
              <a:pathLst>
                <a:path w="1294765" h="0">
                  <a:moveTo>
                    <a:pt x="0" y="0"/>
                  </a:moveTo>
                  <a:lnTo>
                    <a:pt x="1262758" y="0"/>
                  </a:lnTo>
                  <a:lnTo>
                    <a:pt x="1294508" y="0"/>
                  </a:lnTo>
                </a:path>
              </a:pathLst>
            </a:custGeom>
            <a:ln w="635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10752023" y="3159760"/>
              <a:ext cx="259079" cy="259079"/>
            </a:xfrm>
            <a:custGeom>
              <a:avLst/>
              <a:gdLst/>
              <a:ahLst/>
              <a:cxnLst/>
              <a:rect l="l" t="t" r="r" b="b"/>
              <a:pathLst>
                <a:path w="259079" h="259079">
                  <a:moveTo>
                    <a:pt x="0" y="0"/>
                  </a:moveTo>
                  <a:lnTo>
                    <a:pt x="0" y="259080"/>
                  </a:lnTo>
                  <a:lnTo>
                    <a:pt x="259079" y="1295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2" name="object 22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23" name="object 2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95800" y="139700"/>
            <a:ext cx="4003040" cy="1000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Use</a:t>
            </a:r>
            <a:r>
              <a:rPr dirty="0" spc="-90"/>
              <a:t> </a:t>
            </a:r>
            <a:r>
              <a:rPr dirty="0"/>
              <a:t>cases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27623" y="2482202"/>
            <a:ext cx="3641725" cy="1614805"/>
            <a:chOff x="427623" y="2482202"/>
            <a:chExt cx="3641725" cy="161480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7623" y="2482202"/>
              <a:ext cx="3641284" cy="1614196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65723" y="2533001"/>
              <a:ext cx="3540125" cy="1513205"/>
            </a:xfrm>
            <a:custGeom>
              <a:avLst/>
              <a:gdLst/>
              <a:ahLst/>
              <a:cxnLst/>
              <a:rect l="l" t="t" r="r" b="b"/>
              <a:pathLst>
                <a:path w="3540125" h="1513204">
                  <a:moveTo>
                    <a:pt x="3248473" y="0"/>
                  </a:moveTo>
                  <a:lnTo>
                    <a:pt x="292505" y="0"/>
                  </a:lnTo>
                  <a:lnTo>
                    <a:pt x="236162" y="222"/>
                  </a:lnTo>
                  <a:lnTo>
                    <a:pt x="191494" y="1783"/>
                  </a:lnTo>
                  <a:lnTo>
                    <a:pt x="120299" y="14270"/>
                  </a:lnTo>
                  <a:lnTo>
                    <a:pt x="85466" y="31474"/>
                  </a:lnTo>
                  <a:lnTo>
                    <a:pt x="55532" y="55532"/>
                  </a:lnTo>
                  <a:lnTo>
                    <a:pt x="31474" y="85466"/>
                  </a:lnTo>
                  <a:lnTo>
                    <a:pt x="14270" y="120299"/>
                  </a:lnTo>
                  <a:lnTo>
                    <a:pt x="1778" y="191494"/>
                  </a:lnTo>
                  <a:lnTo>
                    <a:pt x="222" y="235616"/>
                  </a:lnTo>
                  <a:lnTo>
                    <a:pt x="0" y="291211"/>
                  </a:lnTo>
                  <a:lnTo>
                    <a:pt x="5" y="1221386"/>
                  </a:lnTo>
                  <a:lnTo>
                    <a:pt x="222" y="1276435"/>
                  </a:lnTo>
                  <a:lnTo>
                    <a:pt x="1783" y="1321103"/>
                  </a:lnTo>
                  <a:lnTo>
                    <a:pt x="14270" y="1392298"/>
                  </a:lnTo>
                  <a:lnTo>
                    <a:pt x="31474" y="1427131"/>
                  </a:lnTo>
                  <a:lnTo>
                    <a:pt x="55532" y="1457065"/>
                  </a:lnTo>
                  <a:lnTo>
                    <a:pt x="85466" y="1481123"/>
                  </a:lnTo>
                  <a:lnTo>
                    <a:pt x="120299" y="1498326"/>
                  </a:lnTo>
                  <a:lnTo>
                    <a:pt x="191332" y="1510814"/>
                  </a:lnTo>
                  <a:lnTo>
                    <a:pt x="235616" y="1512374"/>
                  </a:lnTo>
                  <a:lnTo>
                    <a:pt x="291210" y="1512597"/>
                  </a:lnTo>
                  <a:lnTo>
                    <a:pt x="3247179" y="1512597"/>
                  </a:lnTo>
                  <a:lnTo>
                    <a:pt x="3303522" y="1512374"/>
                  </a:lnTo>
                  <a:lnTo>
                    <a:pt x="3348189" y="1510814"/>
                  </a:lnTo>
                  <a:lnTo>
                    <a:pt x="3419385" y="1498326"/>
                  </a:lnTo>
                  <a:lnTo>
                    <a:pt x="3454218" y="1481123"/>
                  </a:lnTo>
                  <a:lnTo>
                    <a:pt x="3484152" y="1457065"/>
                  </a:lnTo>
                  <a:lnTo>
                    <a:pt x="3508209" y="1427131"/>
                  </a:lnTo>
                  <a:lnTo>
                    <a:pt x="3525413" y="1392298"/>
                  </a:lnTo>
                  <a:lnTo>
                    <a:pt x="3537906" y="1321103"/>
                  </a:lnTo>
                  <a:lnTo>
                    <a:pt x="3539461" y="1276981"/>
                  </a:lnTo>
                  <a:lnTo>
                    <a:pt x="3539684" y="1221386"/>
                  </a:lnTo>
                  <a:lnTo>
                    <a:pt x="3539679" y="291211"/>
                  </a:lnTo>
                  <a:lnTo>
                    <a:pt x="3539461" y="236162"/>
                  </a:lnTo>
                  <a:lnTo>
                    <a:pt x="3537900" y="191494"/>
                  </a:lnTo>
                  <a:lnTo>
                    <a:pt x="3525413" y="120299"/>
                  </a:lnTo>
                  <a:lnTo>
                    <a:pt x="3508209" y="85466"/>
                  </a:lnTo>
                  <a:lnTo>
                    <a:pt x="3484152" y="55532"/>
                  </a:lnTo>
                  <a:lnTo>
                    <a:pt x="3454218" y="31474"/>
                  </a:lnTo>
                  <a:lnTo>
                    <a:pt x="3419385" y="14270"/>
                  </a:lnTo>
                  <a:lnTo>
                    <a:pt x="3348351" y="1783"/>
                  </a:lnTo>
                  <a:lnTo>
                    <a:pt x="3304068" y="222"/>
                  </a:lnTo>
                  <a:lnTo>
                    <a:pt x="3248473" y="0"/>
                  </a:lnTo>
                  <a:close/>
                </a:path>
              </a:pathLst>
            </a:custGeom>
            <a:solidFill>
              <a:srgbClr val="51A7F9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1308100" y="2984500"/>
            <a:ext cx="185547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5">
                <a:solidFill>
                  <a:srgbClr val="FFFFFF"/>
                </a:solidFill>
                <a:latin typeface="Arial"/>
                <a:cs typeface="Arial"/>
              </a:rPr>
              <a:t>Frontend</a:t>
            </a:r>
            <a:endParaRPr sz="3600">
              <a:latin typeface="Arial"/>
              <a:cs typeface="Arial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4175716" y="3159760"/>
            <a:ext cx="1522095" cy="259079"/>
            <a:chOff x="4175716" y="3159760"/>
            <a:chExt cx="1522095" cy="259079"/>
          </a:xfrm>
        </p:grpSpPr>
        <p:sp>
          <p:nvSpPr>
            <p:cNvPr id="8" name="object 8"/>
            <p:cNvSpPr/>
            <p:nvPr/>
          </p:nvSpPr>
          <p:spPr>
            <a:xfrm>
              <a:off x="4175716" y="3289300"/>
              <a:ext cx="1294765" cy="0"/>
            </a:xfrm>
            <a:custGeom>
              <a:avLst/>
              <a:gdLst/>
              <a:ahLst/>
              <a:cxnLst/>
              <a:rect l="l" t="t" r="r" b="b"/>
              <a:pathLst>
                <a:path w="1294764" h="0">
                  <a:moveTo>
                    <a:pt x="0" y="0"/>
                  </a:moveTo>
                  <a:lnTo>
                    <a:pt x="1262758" y="0"/>
                  </a:lnTo>
                  <a:lnTo>
                    <a:pt x="1294508" y="0"/>
                  </a:lnTo>
                </a:path>
              </a:pathLst>
            </a:custGeom>
            <a:ln w="635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5438475" y="3159760"/>
              <a:ext cx="259079" cy="259079"/>
            </a:xfrm>
            <a:custGeom>
              <a:avLst/>
              <a:gdLst/>
              <a:ahLst/>
              <a:cxnLst/>
              <a:rect l="l" t="t" r="r" b="b"/>
              <a:pathLst>
                <a:path w="259079" h="259079">
                  <a:moveTo>
                    <a:pt x="0" y="0"/>
                  </a:moveTo>
                  <a:lnTo>
                    <a:pt x="0" y="259080"/>
                  </a:lnTo>
                  <a:lnTo>
                    <a:pt x="259079" y="1295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0" name="object 10"/>
          <p:cNvGrpSpPr/>
          <p:nvPr/>
        </p:nvGrpSpPr>
        <p:grpSpPr>
          <a:xfrm>
            <a:off x="5770702" y="2482202"/>
            <a:ext cx="3641725" cy="1614805"/>
            <a:chOff x="5770702" y="2482202"/>
            <a:chExt cx="3641725" cy="1614805"/>
          </a:xfrm>
        </p:grpSpPr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70702" y="2482202"/>
              <a:ext cx="3641284" cy="1614196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5808802" y="2533001"/>
              <a:ext cx="3540125" cy="1513205"/>
            </a:xfrm>
            <a:custGeom>
              <a:avLst/>
              <a:gdLst/>
              <a:ahLst/>
              <a:cxnLst/>
              <a:rect l="l" t="t" r="r" b="b"/>
              <a:pathLst>
                <a:path w="3540125" h="1513204">
                  <a:moveTo>
                    <a:pt x="3248474" y="0"/>
                  </a:moveTo>
                  <a:lnTo>
                    <a:pt x="292506" y="0"/>
                  </a:lnTo>
                  <a:lnTo>
                    <a:pt x="236163" y="222"/>
                  </a:lnTo>
                  <a:lnTo>
                    <a:pt x="191495" y="1783"/>
                  </a:lnTo>
                  <a:lnTo>
                    <a:pt x="120300" y="14270"/>
                  </a:lnTo>
                  <a:lnTo>
                    <a:pt x="85466" y="31474"/>
                  </a:lnTo>
                  <a:lnTo>
                    <a:pt x="55532" y="55532"/>
                  </a:lnTo>
                  <a:lnTo>
                    <a:pt x="31474" y="85466"/>
                  </a:lnTo>
                  <a:lnTo>
                    <a:pt x="14270" y="120299"/>
                  </a:lnTo>
                  <a:lnTo>
                    <a:pt x="1778" y="191494"/>
                  </a:lnTo>
                  <a:lnTo>
                    <a:pt x="222" y="235616"/>
                  </a:lnTo>
                  <a:lnTo>
                    <a:pt x="0" y="291211"/>
                  </a:lnTo>
                  <a:lnTo>
                    <a:pt x="5" y="1221386"/>
                  </a:lnTo>
                  <a:lnTo>
                    <a:pt x="222" y="1276435"/>
                  </a:lnTo>
                  <a:lnTo>
                    <a:pt x="1783" y="1321103"/>
                  </a:lnTo>
                  <a:lnTo>
                    <a:pt x="14270" y="1392298"/>
                  </a:lnTo>
                  <a:lnTo>
                    <a:pt x="31474" y="1427131"/>
                  </a:lnTo>
                  <a:lnTo>
                    <a:pt x="55532" y="1457065"/>
                  </a:lnTo>
                  <a:lnTo>
                    <a:pt x="85466" y="1481123"/>
                  </a:lnTo>
                  <a:lnTo>
                    <a:pt x="120300" y="1498326"/>
                  </a:lnTo>
                  <a:lnTo>
                    <a:pt x="191333" y="1510814"/>
                  </a:lnTo>
                  <a:lnTo>
                    <a:pt x="235616" y="1512374"/>
                  </a:lnTo>
                  <a:lnTo>
                    <a:pt x="291210" y="1512597"/>
                  </a:lnTo>
                  <a:lnTo>
                    <a:pt x="3247179" y="1512597"/>
                  </a:lnTo>
                  <a:lnTo>
                    <a:pt x="3303522" y="1512374"/>
                  </a:lnTo>
                  <a:lnTo>
                    <a:pt x="3348190" y="1510814"/>
                  </a:lnTo>
                  <a:lnTo>
                    <a:pt x="3419384" y="1498326"/>
                  </a:lnTo>
                  <a:lnTo>
                    <a:pt x="3454218" y="1481123"/>
                  </a:lnTo>
                  <a:lnTo>
                    <a:pt x="3484153" y="1457065"/>
                  </a:lnTo>
                  <a:lnTo>
                    <a:pt x="3508210" y="1427131"/>
                  </a:lnTo>
                  <a:lnTo>
                    <a:pt x="3525414" y="1392298"/>
                  </a:lnTo>
                  <a:lnTo>
                    <a:pt x="3537906" y="1321103"/>
                  </a:lnTo>
                  <a:lnTo>
                    <a:pt x="3539461" y="1276981"/>
                  </a:lnTo>
                  <a:lnTo>
                    <a:pt x="3539684" y="1221386"/>
                  </a:lnTo>
                  <a:lnTo>
                    <a:pt x="3539679" y="291211"/>
                  </a:lnTo>
                  <a:lnTo>
                    <a:pt x="3539461" y="236162"/>
                  </a:lnTo>
                  <a:lnTo>
                    <a:pt x="3537900" y="191494"/>
                  </a:lnTo>
                  <a:lnTo>
                    <a:pt x="3525414" y="120299"/>
                  </a:lnTo>
                  <a:lnTo>
                    <a:pt x="3508210" y="85466"/>
                  </a:lnTo>
                  <a:lnTo>
                    <a:pt x="3484153" y="55532"/>
                  </a:lnTo>
                  <a:lnTo>
                    <a:pt x="3454218" y="31474"/>
                  </a:lnTo>
                  <a:lnTo>
                    <a:pt x="3419384" y="14270"/>
                  </a:lnTo>
                  <a:lnTo>
                    <a:pt x="3348351" y="1783"/>
                  </a:lnTo>
                  <a:lnTo>
                    <a:pt x="3304068" y="222"/>
                  </a:lnTo>
                  <a:lnTo>
                    <a:pt x="3248474" y="0"/>
                  </a:lnTo>
                  <a:close/>
                </a:path>
              </a:pathLst>
            </a:custGeom>
            <a:solidFill>
              <a:srgbClr val="70BF41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 txBox="1"/>
          <p:nvPr/>
        </p:nvSpPr>
        <p:spPr>
          <a:xfrm>
            <a:off x="6680200" y="2984500"/>
            <a:ext cx="180530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>
                <a:solidFill>
                  <a:srgbClr val="FFFFFF"/>
                </a:solidFill>
                <a:latin typeface="Arial"/>
                <a:cs typeface="Arial"/>
              </a:rPr>
              <a:t>Backend</a:t>
            </a:r>
            <a:endParaRPr sz="3600">
              <a:latin typeface="Arial"/>
              <a:cs typeface="Arial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11113781" y="2450679"/>
            <a:ext cx="1327785" cy="1728470"/>
            <a:chOff x="11113781" y="2450679"/>
            <a:chExt cx="1327785" cy="1728470"/>
          </a:xfrm>
        </p:grpSpPr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113781" y="2450679"/>
              <a:ext cx="1327464" cy="1728040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11151881" y="2463379"/>
              <a:ext cx="1251585" cy="1652270"/>
            </a:xfrm>
            <a:custGeom>
              <a:avLst/>
              <a:gdLst/>
              <a:ahLst/>
              <a:cxnLst/>
              <a:rect l="l" t="t" r="r" b="b"/>
              <a:pathLst>
                <a:path w="1251584" h="1652270">
                  <a:moveTo>
                    <a:pt x="17" y="274789"/>
                  </a:moveTo>
                  <a:lnTo>
                    <a:pt x="17" y="1452440"/>
                  </a:lnTo>
                  <a:lnTo>
                    <a:pt x="3688" y="1473148"/>
                  </a:lnTo>
                  <a:lnTo>
                    <a:pt x="31911" y="1513221"/>
                  </a:lnTo>
                  <a:lnTo>
                    <a:pt x="85431" y="1550482"/>
                  </a:lnTo>
                  <a:lnTo>
                    <a:pt x="120723" y="1567677"/>
                  </a:lnTo>
                  <a:lnTo>
                    <a:pt x="161194" y="1583711"/>
                  </a:lnTo>
                  <a:lnTo>
                    <a:pt x="206464" y="1598431"/>
                  </a:lnTo>
                  <a:lnTo>
                    <a:pt x="256149" y="1611684"/>
                  </a:lnTo>
                  <a:lnTo>
                    <a:pt x="309869" y="1623317"/>
                  </a:lnTo>
                  <a:lnTo>
                    <a:pt x="367243" y="1633178"/>
                  </a:lnTo>
                  <a:lnTo>
                    <a:pt x="427887" y="1641113"/>
                  </a:lnTo>
                  <a:lnTo>
                    <a:pt x="491421" y="1646971"/>
                  </a:lnTo>
                  <a:lnTo>
                    <a:pt x="557463" y="1650597"/>
                  </a:lnTo>
                  <a:lnTo>
                    <a:pt x="625632" y="1651840"/>
                  </a:lnTo>
                  <a:lnTo>
                    <a:pt x="693801" y="1650597"/>
                  </a:lnTo>
                  <a:lnTo>
                    <a:pt x="759843" y="1646971"/>
                  </a:lnTo>
                  <a:lnTo>
                    <a:pt x="823377" y="1641113"/>
                  </a:lnTo>
                  <a:lnTo>
                    <a:pt x="884021" y="1633178"/>
                  </a:lnTo>
                  <a:lnTo>
                    <a:pt x="941395" y="1623317"/>
                  </a:lnTo>
                  <a:lnTo>
                    <a:pt x="995115" y="1611684"/>
                  </a:lnTo>
                  <a:lnTo>
                    <a:pt x="1044800" y="1598431"/>
                  </a:lnTo>
                  <a:lnTo>
                    <a:pt x="1090070" y="1583711"/>
                  </a:lnTo>
                  <a:lnTo>
                    <a:pt x="1130541" y="1567677"/>
                  </a:lnTo>
                  <a:lnTo>
                    <a:pt x="1165833" y="1550482"/>
                  </a:lnTo>
                  <a:lnTo>
                    <a:pt x="1219353" y="1513221"/>
                  </a:lnTo>
                  <a:lnTo>
                    <a:pt x="1247576" y="1473148"/>
                  </a:lnTo>
                  <a:lnTo>
                    <a:pt x="1251247" y="1452440"/>
                  </a:lnTo>
                  <a:lnTo>
                    <a:pt x="1251247" y="409662"/>
                  </a:lnTo>
                  <a:lnTo>
                    <a:pt x="625632" y="409662"/>
                  </a:lnTo>
                  <a:lnTo>
                    <a:pt x="559516" y="408679"/>
                  </a:lnTo>
                  <a:lnTo>
                    <a:pt x="495256" y="405791"/>
                  </a:lnTo>
                  <a:lnTo>
                    <a:pt x="433163" y="401092"/>
                  </a:lnTo>
                  <a:lnTo>
                    <a:pt x="373550" y="394672"/>
                  </a:lnTo>
                  <a:lnTo>
                    <a:pt x="316728" y="386626"/>
                  </a:lnTo>
                  <a:lnTo>
                    <a:pt x="263008" y="377046"/>
                  </a:lnTo>
                  <a:lnTo>
                    <a:pt x="212702" y="366023"/>
                  </a:lnTo>
                  <a:lnTo>
                    <a:pt x="166123" y="353651"/>
                  </a:lnTo>
                  <a:lnTo>
                    <a:pt x="123580" y="340023"/>
                  </a:lnTo>
                  <a:lnTo>
                    <a:pt x="85387" y="325230"/>
                  </a:lnTo>
                  <a:lnTo>
                    <a:pt x="23294" y="292520"/>
                  </a:lnTo>
                  <a:lnTo>
                    <a:pt x="17" y="274789"/>
                  </a:lnTo>
                  <a:close/>
                </a:path>
                <a:path w="1251584" h="1652270">
                  <a:moveTo>
                    <a:pt x="1251247" y="274789"/>
                  </a:moveTo>
                  <a:lnTo>
                    <a:pt x="1199409" y="309365"/>
                  </a:lnTo>
                  <a:lnTo>
                    <a:pt x="1127683" y="340023"/>
                  </a:lnTo>
                  <a:lnTo>
                    <a:pt x="1085141" y="353651"/>
                  </a:lnTo>
                  <a:lnTo>
                    <a:pt x="1038561" y="366023"/>
                  </a:lnTo>
                  <a:lnTo>
                    <a:pt x="988255" y="377046"/>
                  </a:lnTo>
                  <a:lnTo>
                    <a:pt x="934536" y="386626"/>
                  </a:lnTo>
                  <a:lnTo>
                    <a:pt x="877714" y="394672"/>
                  </a:lnTo>
                  <a:lnTo>
                    <a:pt x="818100" y="401092"/>
                  </a:lnTo>
                  <a:lnTo>
                    <a:pt x="756008" y="405791"/>
                  </a:lnTo>
                  <a:lnTo>
                    <a:pt x="691748" y="408679"/>
                  </a:lnTo>
                  <a:lnTo>
                    <a:pt x="625632" y="409662"/>
                  </a:lnTo>
                  <a:lnTo>
                    <a:pt x="1251247" y="409662"/>
                  </a:lnTo>
                  <a:lnTo>
                    <a:pt x="1251247" y="274789"/>
                  </a:lnTo>
                  <a:close/>
                </a:path>
                <a:path w="1251584" h="1652270">
                  <a:moveTo>
                    <a:pt x="625632" y="0"/>
                  </a:moveTo>
                  <a:lnTo>
                    <a:pt x="572311" y="682"/>
                  </a:lnTo>
                  <a:lnTo>
                    <a:pt x="519304" y="2729"/>
                  </a:lnTo>
                  <a:lnTo>
                    <a:pt x="466924" y="6143"/>
                  </a:lnTo>
                  <a:lnTo>
                    <a:pt x="415482" y="10923"/>
                  </a:lnTo>
                  <a:lnTo>
                    <a:pt x="365289" y="17070"/>
                  </a:lnTo>
                  <a:lnTo>
                    <a:pt x="316658" y="24585"/>
                  </a:lnTo>
                  <a:lnTo>
                    <a:pt x="269901" y="33469"/>
                  </a:lnTo>
                  <a:lnTo>
                    <a:pt x="225328" y="43722"/>
                  </a:lnTo>
                  <a:lnTo>
                    <a:pt x="183253" y="55345"/>
                  </a:lnTo>
                  <a:lnTo>
                    <a:pt x="127259" y="74710"/>
                  </a:lnTo>
                  <a:lnTo>
                    <a:pt x="81445" y="95668"/>
                  </a:lnTo>
                  <a:lnTo>
                    <a:pt x="45813" y="117900"/>
                  </a:lnTo>
                  <a:lnTo>
                    <a:pt x="5090" y="164912"/>
                  </a:lnTo>
                  <a:lnTo>
                    <a:pt x="0" y="189055"/>
                  </a:lnTo>
                  <a:lnTo>
                    <a:pt x="5090" y="213198"/>
                  </a:lnTo>
                  <a:lnTo>
                    <a:pt x="45813" y="260209"/>
                  </a:lnTo>
                  <a:lnTo>
                    <a:pt x="81445" y="282441"/>
                  </a:lnTo>
                  <a:lnTo>
                    <a:pt x="127259" y="303399"/>
                  </a:lnTo>
                  <a:lnTo>
                    <a:pt x="183253" y="322764"/>
                  </a:lnTo>
                  <a:lnTo>
                    <a:pt x="225329" y="334388"/>
                  </a:lnTo>
                  <a:lnTo>
                    <a:pt x="269903" y="344646"/>
                  </a:lnTo>
                  <a:lnTo>
                    <a:pt x="316662" y="353535"/>
                  </a:lnTo>
                  <a:lnTo>
                    <a:pt x="365295" y="361057"/>
                  </a:lnTo>
                  <a:lnTo>
                    <a:pt x="415489" y="367211"/>
                  </a:lnTo>
                  <a:lnTo>
                    <a:pt x="466932" y="371998"/>
                  </a:lnTo>
                  <a:lnTo>
                    <a:pt x="519312" y="375417"/>
                  </a:lnTo>
                  <a:lnTo>
                    <a:pt x="572316" y="377469"/>
                  </a:lnTo>
                  <a:lnTo>
                    <a:pt x="625632" y="378152"/>
                  </a:lnTo>
                  <a:lnTo>
                    <a:pt x="678948" y="377469"/>
                  </a:lnTo>
                  <a:lnTo>
                    <a:pt x="731952" y="375417"/>
                  </a:lnTo>
                  <a:lnTo>
                    <a:pt x="784332" y="371998"/>
                  </a:lnTo>
                  <a:lnTo>
                    <a:pt x="835775" y="367211"/>
                  </a:lnTo>
                  <a:lnTo>
                    <a:pt x="885969" y="361057"/>
                  </a:lnTo>
                  <a:lnTo>
                    <a:pt x="934602" y="353535"/>
                  </a:lnTo>
                  <a:lnTo>
                    <a:pt x="981361" y="344646"/>
                  </a:lnTo>
                  <a:lnTo>
                    <a:pt x="1025935" y="334388"/>
                  </a:lnTo>
                  <a:lnTo>
                    <a:pt x="1068011" y="322764"/>
                  </a:lnTo>
                  <a:lnTo>
                    <a:pt x="1124005" y="303399"/>
                  </a:lnTo>
                  <a:lnTo>
                    <a:pt x="1169819" y="282441"/>
                  </a:lnTo>
                  <a:lnTo>
                    <a:pt x="1205451" y="260209"/>
                  </a:lnTo>
                  <a:lnTo>
                    <a:pt x="1246174" y="213198"/>
                  </a:lnTo>
                  <a:lnTo>
                    <a:pt x="1251264" y="189055"/>
                  </a:lnTo>
                  <a:lnTo>
                    <a:pt x="1246174" y="164912"/>
                  </a:lnTo>
                  <a:lnTo>
                    <a:pt x="1205451" y="117900"/>
                  </a:lnTo>
                  <a:lnTo>
                    <a:pt x="1169819" y="95668"/>
                  </a:lnTo>
                  <a:lnTo>
                    <a:pt x="1124005" y="74710"/>
                  </a:lnTo>
                  <a:lnTo>
                    <a:pt x="1068011" y="55345"/>
                  </a:lnTo>
                  <a:lnTo>
                    <a:pt x="1025936" y="43722"/>
                  </a:lnTo>
                  <a:lnTo>
                    <a:pt x="981363" y="33469"/>
                  </a:lnTo>
                  <a:lnTo>
                    <a:pt x="934605" y="24585"/>
                  </a:lnTo>
                  <a:lnTo>
                    <a:pt x="885974" y="17070"/>
                  </a:lnTo>
                  <a:lnTo>
                    <a:pt x="835782" y="10923"/>
                  </a:lnTo>
                  <a:lnTo>
                    <a:pt x="784339" y="6143"/>
                  </a:lnTo>
                  <a:lnTo>
                    <a:pt x="731959" y="2729"/>
                  </a:lnTo>
                  <a:lnTo>
                    <a:pt x="678953" y="682"/>
                  </a:lnTo>
                  <a:lnTo>
                    <a:pt x="625632" y="0"/>
                  </a:lnTo>
                  <a:close/>
                </a:path>
              </a:pathLst>
            </a:custGeom>
            <a:solidFill>
              <a:srgbClr val="EC5D57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7" name="object 1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429999" y="3060700"/>
              <a:ext cx="723900" cy="444500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11417300" y="2933700"/>
            <a:ext cx="731520" cy="635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000">
                <a:solidFill>
                  <a:srgbClr val="FFFFFF"/>
                </a:solidFill>
                <a:latin typeface="Arial"/>
                <a:cs typeface="Arial"/>
              </a:rPr>
              <a:t>DB</a:t>
            </a:r>
            <a:endParaRPr sz="4000">
              <a:latin typeface="Arial"/>
              <a:cs typeface="Arial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9489264" y="3159760"/>
            <a:ext cx="1522095" cy="259079"/>
            <a:chOff x="9489264" y="3159760"/>
            <a:chExt cx="1522095" cy="259079"/>
          </a:xfrm>
        </p:grpSpPr>
        <p:sp>
          <p:nvSpPr>
            <p:cNvPr id="20" name="object 20"/>
            <p:cNvSpPr/>
            <p:nvPr/>
          </p:nvSpPr>
          <p:spPr>
            <a:xfrm>
              <a:off x="9489264" y="3289300"/>
              <a:ext cx="1294765" cy="0"/>
            </a:xfrm>
            <a:custGeom>
              <a:avLst/>
              <a:gdLst/>
              <a:ahLst/>
              <a:cxnLst/>
              <a:rect l="l" t="t" r="r" b="b"/>
              <a:pathLst>
                <a:path w="1294765" h="0">
                  <a:moveTo>
                    <a:pt x="0" y="0"/>
                  </a:moveTo>
                  <a:lnTo>
                    <a:pt x="1262758" y="0"/>
                  </a:lnTo>
                  <a:lnTo>
                    <a:pt x="1294508" y="0"/>
                  </a:lnTo>
                </a:path>
              </a:pathLst>
            </a:custGeom>
            <a:ln w="635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10752023" y="3159760"/>
              <a:ext cx="259079" cy="259079"/>
            </a:xfrm>
            <a:custGeom>
              <a:avLst/>
              <a:gdLst/>
              <a:ahLst/>
              <a:cxnLst/>
              <a:rect l="l" t="t" r="r" b="b"/>
              <a:pathLst>
                <a:path w="259079" h="259079">
                  <a:moveTo>
                    <a:pt x="0" y="0"/>
                  </a:moveTo>
                  <a:lnTo>
                    <a:pt x="0" y="259080"/>
                  </a:lnTo>
                  <a:lnTo>
                    <a:pt x="259079" y="1295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2" name="object 22"/>
          <p:cNvGrpSpPr/>
          <p:nvPr/>
        </p:nvGrpSpPr>
        <p:grpSpPr>
          <a:xfrm>
            <a:off x="283014" y="4492823"/>
            <a:ext cx="1270000" cy="1011555"/>
            <a:chOff x="283014" y="4492823"/>
            <a:chExt cx="1270000" cy="1011555"/>
          </a:xfrm>
        </p:grpSpPr>
        <p:sp>
          <p:nvSpPr>
            <p:cNvPr id="23" name="object 23"/>
            <p:cNvSpPr/>
            <p:nvPr/>
          </p:nvSpPr>
          <p:spPr>
            <a:xfrm>
              <a:off x="283014" y="4492823"/>
              <a:ext cx="1270000" cy="1011555"/>
            </a:xfrm>
            <a:custGeom>
              <a:avLst/>
              <a:gdLst/>
              <a:ahLst/>
              <a:cxnLst/>
              <a:rect l="l" t="t" r="r" b="b"/>
              <a:pathLst>
                <a:path w="1270000" h="1011554">
                  <a:moveTo>
                    <a:pt x="0" y="0"/>
                  </a:moveTo>
                  <a:lnTo>
                    <a:pt x="1269999" y="0"/>
                  </a:lnTo>
                  <a:lnTo>
                    <a:pt x="1269999" y="1011237"/>
                  </a:lnTo>
                  <a:lnTo>
                    <a:pt x="0" y="10112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1A7F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4" name="object 2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20700" y="4851399"/>
              <a:ext cx="774700" cy="330200"/>
            </a:xfrm>
            <a:prstGeom prst="rect">
              <a:avLst/>
            </a:prstGeom>
          </p:spPr>
        </p:pic>
      </p:grpSp>
      <p:sp>
        <p:nvSpPr>
          <p:cNvPr id="25" name="object 25"/>
          <p:cNvSpPr txBox="1"/>
          <p:nvPr/>
        </p:nvSpPr>
        <p:spPr>
          <a:xfrm>
            <a:off x="546100" y="4775200"/>
            <a:ext cx="747395" cy="4216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2600">
                <a:solidFill>
                  <a:srgbClr val="FFFFFF"/>
                </a:solidFill>
                <a:latin typeface="Arial"/>
                <a:cs typeface="Arial"/>
              </a:rPr>
              <a:t>Build</a:t>
            </a:r>
            <a:endParaRPr sz="2600">
              <a:latin typeface="Arial"/>
              <a:cs typeface="Arial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1599691" y="4492823"/>
            <a:ext cx="1270000" cy="1011555"/>
            <a:chOff x="1599691" y="4492823"/>
            <a:chExt cx="1270000" cy="1011555"/>
          </a:xfrm>
        </p:grpSpPr>
        <p:sp>
          <p:nvSpPr>
            <p:cNvPr id="27" name="object 27"/>
            <p:cNvSpPr/>
            <p:nvPr/>
          </p:nvSpPr>
          <p:spPr>
            <a:xfrm>
              <a:off x="1599691" y="4492823"/>
              <a:ext cx="1270000" cy="1011555"/>
            </a:xfrm>
            <a:custGeom>
              <a:avLst/>
              <a:gdLst/>
              <a:ahLst/>
              <a:cxnLst/>
              <a:rect l="l" t="t" r="r" b="b"/>
              <a:pathLst>
                <a:path w="1270000" h="1011554">
                  <a:moveTo>
                    <a:pt x="0" y="0"/>
                  </a:moveTo>
                  <a:lnTo>
                    <a:pt x="1270000" y="0"/>
                  </a:lnTo>
                  <a:lnTo>
                    <a:pt x="1270000" y="1011237"/>
                  </a:lnTo>
                  <a:lnTo>
                    <a:pt x="0" y="10112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1A7F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8" name="object 2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92300" y="4851399"/>
              <a:ext cx="685800" cy="330200"/>
            </a:xfrm>
            <a:prstGeom prst="rect">
              <a:avLst/>
            </a:prstGeom>
          </p:spPr>
        </p:pic>
      </p:grpSp>
      <p:sp>
        <p:nvSpPr>
          <p:cNvPr id="29" name="object 29"/>
          <p:cNvSpPr txBox="1"/>
          <p:nvPr/>
        </p:nvSpPr>
        <p:spPr>
          <a:xfrm>
            <a:off x="1930400" y="4775200"/>
            <a:ext cx="618490" cy="4216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2600" spc="-29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2600">
                <a:solidFill>
                  <a:srgbClr val="FFFFFF"/>
                </a:solidFill>
                <a:latin typeface="Arial"/>
                <a:cs typeface="Arial"/>
              </a:rPr>
              <a:t>est</a:t>
            </a:r>
            <a:endParaRPr sz="2600">
              <a:latin typeface="Arial"/>
              <a:cs typeface="Arial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2918117" y="4492823"/>
            <a:ext cx="1270000" cy="1011555"/>
            <a:chOff x="2918117" y="4492823"/>
            <a:chExt cx="1270000" cy="1011555"/>
          </a:xfrm>
        </p:grpSpPr>
        <p:sp>
          <p:nvSpPr>
            <p:cNvPr id="31" name="object 31"/>
            <p:cNvSpPr/>
            <p:nvPr/>
          </p:nvSpPr>
          <p:spPr>
            <a:xfrm>
              <a:off x="2918117" y="4492823"/>
              <a:ext cx="1270000" cy="1011555"/>
            </a:xfrm>
            <a:custGeom>
              <a:avLst/>
              <a:gdLst/>
              <a:ahLst/>
              <a:cxnLst/>
              <a:rect l="l" t="t" r="r" b="b"/>
              <a:pathLst>
                <a:path w="1270000" h="1011554">
                  <a:moveTo>
                    <a:pt x="0" y="0"/>
                  </a:moveTo>
                  <a:lnTo>
                    <a:pt x="1270000" y="0"/>
                  </a:lnTo>
                  <a:lnTo>
                    <a:pt x="1270000" y="1011237"/>
                  </a:lnTo>
                  <a:lnTo>
                    <a:pt x="0" y="10112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1A7F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2" name="object 3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022599" y="4851399"/>
              <a:ext cx="1079500" cy="393700"/>
            </a:xfrm>
            <a:prstGeom prst="rect">
              <a:avLst/>
            </a:prstGeom>
          </p:spPr>
        </p:pic>
      </p:grpSp>
      <p:sp>
        <p:nvSpPr>
          <p:cNvPr id="33" name="object 33"/>
          <p:cNvSpPr txBox="1"/>
          <p:nvPr/>
        </p:nvSpPr>
        <p:spPr>
          <a:xfrm>
            <a:off x="1599691" y="4775200"/>
            <a:ext cx="2564765" cy="4216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435100">
              <a:lnSpc>
                <a:spcPct val="100000"/>
              </a:lnSpc>
              <a:spcBef>
                <a:spcPts val="100"/>
              </a:spcBef>
            </a:pPr>
            <a:r>
              <a:rPr dirty="0" sz="2600">
                <a:solidFill>
                  <a:srgbClr val="FFFFFF"/>
                </a:solidFill>
                <a:latin typeface="Arial"/>
                <a:cs typeface="Arial"/>
              </a:rPr>
              <a:t>Deploy</a:t>
            </a:r>
            <a:endParaRPr sz="2600">
              <a:latin typeface="Arial"/>
              <a:cs typeface="Arial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5626093" y="4492823"/>
            <a:ext cx="1270000" cy="1011555"/>
            <a:chOff x="5626093" y="4492823"/>
            <a:chExt cx="1270000" cy="1011555"/>
          </a:xfrm>
        </p:grpSpPr>
        <p:sp>
          <p:nvSpPr>
            <p:cNvPr id="35" name="object 35"/>
            <p:cNvSpPr/>
            <p:nvPr/>
          </p:nvSpPr>
          <p:spPr>
            <a:xfrm>
              <a:off x="5626093" y="4492823"/>
              <a:ext cx="1270000" cy="1011555"/>
            </a:xfrm>
            <a:custGeom>
              <a:avLst/>
              <a:gdLst/>
              <a:ahLst/>
              <a:cxnLst/>
              <a:rect l="l" t="t" r="r" b="b"/>
              <a:pathLst>
                <a:path w="1270000" h="1011554">
                  <a:moveTo>
                    <a:pt x="0" y="0"/>
                  </a:moveTo>
                  <a:lnTo>
                    <a:pt x="1270000" y="0"/>
                  </a:lnTo>
                  <a:lnTo>
                    <a:pt x="1270000" y="1011237"/>
                  </a:lnTo>
                  <a:lnTo>
                    <a:pt x="0" y="10112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0BF4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6" name="object 3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867400" y="4851399"/>
              <a:ext cx="774700" cy="330200"/>
            </a:xfrm>
            <a:prstGeom prst="rect">
              <a:avLst/>
            </a:prstGeom>
          </p:spPr>
        </p:pic>
      </p:grpSp>
      <p:sp>
        <p:nvSpPr>
          <p:cNvPr id="37" name="object 37"/>
          <p:cNvSpPr txBox="1"/>
          <p:nvPr/>
        </p:nvSpPr>
        <p:spPr>
          <a:xfrm>
            <a:off x="5892800" y="4775200"/>
            <a:ext cx="747395" cy="4216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2600">
                <a:solidFill>
                  <a:srgbClr val="FFFFFF"/>
                </a:solidFill>
                <a:latin typeface="Arial"/>
                <a:cs typeface="Arial"/>
              </a:rPr>
              <a:t>Build</a:t>
            </a:r>
            <a:endParaRPr sz="2600">
              <a:latin typeface="Arial"/>
              <a:cs typeface="Arial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6942771" y="4492823"/>
            <a:ext cx="1270000" cy="1011555"/>
            <a:chOff x="6942771" y="4492823"/>
            <a:chExt cx="1270000" cy="1011555"/>
          </a:xfrm>
        </p:grpSpPr>
        <p:sp>
          <p:nvSpPr>
            <p:cNvPr id="39" name="object 39"/>
            <p:cNvSpPr/>
            <p:nvPr/>
          </p:nvSpPr>
          <p:spPr>
            <a:xfrm>
              <a:off x="6942771" y="4492823"/>
              <a:ext cx="1270000" cy="1011555"/>
            </a:xfrm>
            <a:custGeom>
              <a:avLst/>
              <a:gdLst/>
              <a:ahLst/>
              <a:cxnLst/>
              <a:rect l="l" t="t" r="r" b="b"/>
              <a:pathLst>
                <a:path w="1270000" h="1011554">
                  <a:moveTo>
                    <a:pt x="0" y="0"/>
                  </a:moveTo>
                  <a:lnTo>
                    <a:pt x="1270000" y="0"/>
                  </a:lnTo>
                  <a:lnTo>
                    <a:pt x="1270000" y="1011237"/>
                  </a:lnTo>
                  <a:lnTo>
                    <a:pt x="0" y="10112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0BF4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0" name="object 4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239000" y="4851399"/>
              <a:ext cx="685800" cy="330200"/>
            </a:xfrm>
            <a:prstGeom prst="rect">
              <a:avLst/>
            </a:prstGeom>
          </p:spPr>
        </p:pic>
      </p:grpSp>
      <p:sp>
        <p:nvSpPr>
          <p:cNvPr id="41" name="object 41"/>
          <p:cNvSpPr txBox="1"/>
          <p:nvPr/>
        </p:nvSpPr>
        <p:spPr>
          <a:xfrm>
            <a:off x="7277100" y="4775200"/>
            <a:ext cx="618490" cy="4216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2600" spc="-29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2600">
                <a:solidFill>
                  <a:srgbClr val="FFFFFF"/>
                </a:solidFill>
                <a:latin typeface="Arial"/>
                <a:cs typeface="Arial"/>
              </a:rPr>
              <a:t>est</a:t>
            </a:r>
            <a:endParaRPr sz="2600">
              <a:latin typeface="Arial"/>
              <a:cs typeface="Arial"/>
            </a:endParaRPr>
          </a:p>
        </p:txBody>
      </p:sp>
      <p:grpSp>
        <p:nvGrpSpPr>
          <p:cNvPr id="42" name="object 42"/>
          <p:cNvGrpSpPr/>
          <p:nvPr/>
        </p:nvGrpSpPr>
        <p:grpSpPr>
          <a:xfrm>
            <a:off x="8261196" y="4492823"/>
            <a:ext cx="1270000" cy="1011555"/>
            <a:chOff x="8261196" y="4492823"/>
            <a:chExt cx="1270000" cy="1011555"/>
          </a:xfrm>
        </p:grpSpPr>
        <p:sp>
          <p:nvSpPr>
            <p:cNvPr id="43" name="object 43"/>
            <p:cNvSpPr/>
            <p:nvPr/>
          </p:nvSpPr>
          <p:spPr>
            <a:xfrm>
              <a:off x="8261196" y="4492823"/>
              <a:ext cx="1270000" cy="1011555"/>
            </a:xfrm>
            <a:custGeom>
              <a:avLst/>
              <a:gdLst/>
              <a:ahLst/>
              <a:cxnLst/>
              <a:rect l="l" t="t" r="r" b="b"/>
              <a:pathLst>
                <a:path w="1270000" h="1011554">
                  <a:moveTo>
                    <a:pt x="0" y="0"/>
                  </a:moveTo>
                  <a:lnTo>
                    <a:pt x="1270000" y="0"/>
                  </a:lnTo>
                  <a:lnTo>
                    <a:pt x="1270000" y="1011237"/>
                  </a:lnTo>
                  <a:lnTo>
                    <a:pt x="0" y="10112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0BF4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4" name="object 4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369300" y="4851399"/>
              <a:ext cx="1079500" cy="393700"/>
            </a:xfrm>
            <a:prstGeom prst="rect">
              <a:avLst/>
            </a:prstGeom>
          </p:spPr>
        </p:pic>
      </p:grpSp>
      <p:sp>
        <p:nvSpPr>
          <p:cNvPr id="45" name="object 45"/>
          <p:cNvSpPr txBox="1"/>
          <p:nvPr/>
        </p:nvSpPr>
        <p:spPr>
          <a:xfrm>
            <a:off x="6942771" y="4775200"/>
            <a:ext cx="2564765" cy="4216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438910">
              <a:lnSpc>
                <a:spcPct val="100000"/>
              </a:lnSpc>
              <a:spcBef>
                <a:spcPts val="100"/>
              </a:spcBef>
            </a:pPr>
            <a:r>
              <a:rPr dirty="0" sz="2600">
                <a:solidFill>
                  <a:srgbClr val="FFFFFF"/>
                </a:solidFill>
                <a:latin typeface="Arial"/>
                <a:cs typeface="Arial"/>
              </a:rPr>
              <a:t>Deploy</a:t>
            </a:r>
            <a:endParaRPr sz="2600">
              <a:latin typeface="Arial"/>
              <a:cs typeface="Arial"/>
            </a:endParaRPr>
          </a:p>
        </p:txBody>
      </p:sp>
      <p:sp>
        <p:nvSpPr>
          <p:cNvPr id="46" name="object 4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47" name="object 4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27600" y="139700"/>
            <a:ext cx="3141980" cy="1000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P</a:t>
            </a:r>
            <a:r>
              <a:rPr dirty="0" spc="-5"/>
              <a:t>ip</a:t>
            </a:r>
            <a:r>
              <a:rPr dirty="0"/>
              <a:t>e</a:t>
            </a:r>
            <a:r>
              <a:rPr dirty="0" spc="-5"/>
              <a:t>lin</a:t>
            </a:r>
            <a:r>
              <a:rPr dirty="0"/>
              <a:t>e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244905" y="2482202"/>
            <a:ext cx="3641725" cy="1614805"/>
            <a:chOff x="1244905" y="2482202"/>
            <a:chExt cx="3641725" cy="161480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44905" y="2482202"/>
              <a:ext cx="3641284" cy="1614196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283004" y="2533001"/>
              <a:ext cx="3540125" cy="1513205"/>
            </a:xfrm>
            <a:custGeom>
              <a:avLst/>
              <a:gdLst/>
              <a:ahLst/>
              <a:cxnLst/>
              <a:rect l="l" t="t" r="r" b="b"/>
              <a:pathLst>
                <a:path w="3540125" h="1513204">
                  <a:moveTo>
                    <a:pt x="3248473" y="0"/>
                  </a:moveTo>
                  <a:lnTo>
                    <a:pt x="292505" y="0"/>
                  </a:lnTo>
                  <a:lnTo>
                    <a:pt x="236162" y="222"/>
                  </a:lnTo>
                  <a:lnTo>
                    <a:pt x="191494" y="1783"/>
                  </a:lnTo>
                  <a:lnTo>
                    <a:pt x="120299" y="14270"/>
                  </a:lnTo>
                  <a:lnTo>
                    <a:pt x="85466" y="31474"/>
                  </a:lnTo>
                  <a:lnTo>
                    <a:pt x="55532" y="55532"/>
                  </a:lnTo>
                  <a:lnTo>
                    <a:pt x="31474" y="85466"/>
                  </a:lnTo>
                  <a:lnTo>
                    <a:pt x="14270" y="120299"/>
                  </a:lnTo>
                  <a:lnTo>
                    <a:pt x="1778" y="191494"/>
                  </a:lnTo>
                  <a:lnTo>
                    <a:pt x="222" y="235616"/>
                  </a:lnTo>
                  <a:lnTo>
                    <a:pt x="0" y="291211"/>
                  </a:lnTo>
                  <a:lnTo>
                    <a:pt x="5" y="1221386"/>
                  </a:lnTo>
                  <a:lnTo>
                    <a:pt x="222" y="1276435"/>
                  </a:lnTo>
                  <a:lnTo>
                    <a:pt x="1783" y="1321103"/>
                  </a:lnTo>
                  <a:lnTo>
                    <a:pt x="14270" y="1392298"/>
                  </a:lnTo>
                  <a:lnTo>
                    <a:pt x="31474" y="1427131"/>
                  </a:lnTo>
                  <a:lnTo>
                    <a:pt x="55532" y="1457065"/>
                  </a:lnTo>
                  <a:lnTo>
                    <a:pt x="85466" y="1481123"/>
                  </a:lnTo>
                  <a:lnTo>
                    <a:pt x="120299" y="1498326"/>
                  </a:lnTo>
                  <a:lnTo>
                    <a:pt x="191332" y="1510814"/>
                  </a:lnTo>
                  <a:lnTo>
                    <a:pt x="235616" y="1512374"/>
                  </a:lnTo>
                  <a:lnTo>
                    <a:pt x="291210" y="1512597"/>
                  </a:lnTo>
                  <a:lnTo>
                    <a:pt x="3247179" y="1512597"/>
                  </a:lnTo>
                  <a:lnTo>
                    <a:pt x="3303522" y="1512374"/>
                  </a:lnTo>
                  <a:lnTo>
                    <a:pt x="3348190" y="1510814"/>
                  </a:lnTo>
                  <a:lnTo>
                    <a:pt x="3419384" y="1498326"/>
                  </a:lnTo>
                  <a:lnTo>
                    <a:pt x="3454218" y="1481123"/>
                  </a:lnTo>
                  <a:lnTo>
                    <a:pt x="3484152" y="1457065"/>
                  </a:lnTo>
                  <a:lnTo>
                    <a:pt x="3508209" y="1427131"/>
                  </a:lnTo>
                  <a:lnTo>
                    <a:pt x="3525413" y="1392298"/>
                  </a:lnTo>
                  <a:lnTo>
                    <a:pt x="3537906" y="1321103"/>
                  </a:lnTo>
                  <a:lnTo>
                    <a:pt x="3539461" y="1276981"/>
                  </a:lnTo>
                  <a:lnTo>
                    <a:pt x="3539684" y="1221386"/>
                  </a:lnTo>
                  <a:lnTo>
                    <a:pt x="3539679" y="291211"/>
                  </a:lnTo>
                  <a:lnTo>
                    <a:pt x="3539461" y="236162"/>
                  </a:lnTo>
                  <a:lnTo>
                    <a:pt x="3537900" y="191494"/>
                  </a:lnTo>
                  <a:lnTo>
                    <a:pt x="3525413" y="120299"/>
                  </a:lnTo>
                  <a:lnTo>
                    <a:pt x="3508209" y="85466"/>
                  </a:lnTo>
                  <a:lnTo>
                    <a:pt x="3484152" y="55532"/>
                  </a:lnTo>
                  <a:lnTo>
                    <a:pt x="3454218" y="31474"/>
                  </a:lnTo>
                  <a:lnTo>
                    <a:pt x="3419384" y="14270"/>
                  </a:lnTo>
                  <a:lnTo>
                    <a:pt x="3348351" y="1783"/>
                  </a:lnTo>
                  <a:lnTo>
                    <a:pt x="3304068" y="222"/>
                  </a:lnTo>
                  <a:lnTo>
                    <a:pt x="3248473" y="0"/>
                  </a:lnTo>
                  <a:close/>
                </a:path>
              </a:pathLst>
            </a:custGeom>
            <a:solidFill>
              <a:srgbClr val="51A7F9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2120900" y="2984500"/>
            <a:ext cx="185547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5">
                <a:solidFill>
                  <a:srgbClr val="FFFFFF"/>
                </a:solidFill>
                <a:latin typeface="Arial"/>
                <a:cs typeface="Arial"/>
              </a:rPr>
              <a:t>Frontend</a:t>
            </a:r>
            <a:endParaRPr sz="3600">
              <a:latin typeface="Arial"/>
              <a:cs typeface="Arial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244905" y="5400337"/>
            <a:ext cx="3641725" cy="1614805"/>
            <a:chOff x="1244905" y="5400337"/>
            <a:chExt cx="3641725" cy="1614805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44905" y="5400337"/>
              <a:ext cx="3641284" cy="1614196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283004" y="5451137"/>
              <a:ext cx="3540125" cy="1513205"/>
            </a:xfrm>
            <a:custGeom>
              <a:avLst/>
              <a:gdLst/>
              <a:ahLst/>
              <a:cxnLst/>
              <a:rect l="l" t="t" r="r" b="b"/>
              <a:pathLst>
                <a:path w="3540125" h="1513204">
                  <a:moveTo>
                    <a:pt x="3248473" y="0"/>
                  </a:moveTo>
                  <a:lnTo>
                    <a:pt x="292505" y="0"/>
                  </a:lnTo>
                  <a:lnTo>
                    <a:pt x="236162" y="222"/>
                  </a:lnTo>
                  <a:lnTo>
                    <a:pt x="191494" y="1783"/>
                  </a:lnTo>
                  <a:lnTo>
                    <a:pt x="120299" y="14270"/>
                  </a:lnTo>
                  <a:lnTo>
                    <a:pt x="85466" y="31474"/>
                  </a:lnTo>
                  <a:lnTo>
                    <a:pt x="55532" y="55532"/>
                  </a:lnTo>
                  <a:lnTo>
                    <a:pt x="31474" y="85466"/>
                  </a:lnTo>
                  <a:lnTo>
                    <a:pt x="14270" y="120299"/>
                  </a:lnTo>
                  <a:lnTo>
                    <a:pt x="1778" y="191494"/>
                  </a:lnTo>
                  <a:lnTo>
                    <a:pt x="222" y="235616"/>
                  </a:lnTo>
                  <a:lnTo>
                    <a:pt x="0" y="291210"/>
                  </a:lnTo>
                  <a:lnTo>
                    <a:pt x="5" y="1221386"/>
                  </a:lnTo>
                  <a:lnTo>
                    <a:pt x="222" y="1276434"/>
                  </a:lnTo>
                  <a:lnTo>
                    <a:pt x="1783" y="1321102"/>
                  </a:lnTo>
                  <a:lnTo>
                    <a:pt x="14270" y="1392297"/>
                  </a:lnTo>
                  <a:lnTo>
                    <a:pt x="31474" y="1427130"/>
                  </a:lnTo>
                  <a:lnTo>
                    <a:pt x="55532" y="1457064"/>
                  </a:lnTo>
                  <a:lnTo>
                    <a:pt x="85466" y="1481122"/>
                  </a:lnTo>
                  <a:lnTo>
                    <a:pt x="120299" y="1498326"/>
                  </a:lnTo>
                  <a:lnTo>
                    <a:pt x="191332" y="1510812"/>
                  </a:lnTo>
                  <a:lnTo>
                    <a:pt x="235616" y="1512373"/>
                  </a:lnTo>
                  <a:lnTo>
                    <a:pt x="291210" y="1512596"/>
                  </a:lnTo>
                  <a:lnTo>
                    <a:pt x="3247179" y="1512596"/>
                  </a:lnTo>
                  <a:lnTo>
                    <a:pt x="3303522" y="1512373"/>
                  </a:lnTo>
                  <a:lnTo>
                    <a:pt x="3348190" y="1510812"/>
                  </a:lnTo>
                  <a:lnTo>
                    <a:pt x="3419384" y="1498326"/>
                  </a:lnTo>
                  <a:lnTo>
                    <a:pt x="3454218" y="1481122"/>
                  </a:lnTo>
                  <a:lnTo>
                    <a:pt x="3484152" y="1457064"/>
                  </a:lnTo>
                  <a:lnTo>
                    <a:pt x="3508209" y="1427130"/>
                  </a:lnTo>
                  <a:lnTo>
                    <a:pt x="3525413" y="1392297"/>
                  </a:lnTo>
                  <a:lnTo>
                    <a:pt x="3537906" y="1321102"/>
                  </a:lnTo>
                  <a:lnTo>
                    <a:pt x="3539461" y="1276981"/>
                  </a:lnTo>
                  <a:lnTo>
                    <a:pt x="3539684" y="1221386"/>
                  </a:lnTo>
                  <a:lnTo>
                    <a:pt x="3539679" y="291210"/>
                  </a:lnTo>
                  <a:lnTo>
                    <a:pt x="3539461" y="236161"/>
                  </a:lnTo>
                  <a:lnTo>
                    <a:pt x="3537900" y="191494"/>
                  </a:lnTo>
                  <a:lnTo>
                    <a:pt x="3525413" y="120299"/>
                  </a:lnTo>
                  <a:lnTo>
                    <a:pt x="3508209" y="85466"/>
                  </a:lnTo>
                  <a:lnTo>
                    <a:pt x="3484152" y="55532"/>
                  </a:lnTo>
                  <a:lnTo>
                    <a:pt x="3454218" y="31474"/>
                  </a:lnTo>
                  <a:lnTo>
                    <a:pt x="3419384" y="14270"/>
                  </a:lnTo>
                  <a:lnTo>
                    <a:pt x="3348351" y="1783"/>
                  </a:lnTo>
                  <a:lnTo>
                    <a:pt x="3304068" y="222"/>
                  </a:lnTo>
                  <a:lnTo>
                    <a:pt x="3248473" y="0"/>
                  </a:lnTo>
                  <a:close/>
                </a:path>
              </a:pathLst>
            </a:custGeom>
            <a:solidFill>
              <a:srgbClr val="70BF41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/>
          <p:nvPr/>
        </p:nvSpPr>
        <p:spPr>
          <a:xfrm>
            <a:off x="2146300" y="5905500"/>
            <a:ext cx="180530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>
                <a:solidFill>
                  <a:srgbClr val="FFFFFF"/>
                </a:solidFill>
                <a:latin typeface="Arial"/>
                <a:cs typeface="Arial"/>
              </a:rPr>
              <a:t>Backend</a:t>
            </a:r>
            <a:endParaRPr sz="3600">
              <a:latin typeface="Arial"/>
              <a:cs typeface="Arial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6498266" y="2783681"/>
            <a:ext cx="1270000" cy="1011555"/>
            <a:chOff x="6498266" y="2783681"/>
            <a:chExt cx="1270000" cy="1011555"/>
          </a:xfrm>
        </p:grpSpPr>
        <p:sp>
          <p:nvSpPr>
            <p:cNvPr id="12" name="object 12"/>
            <p:cNvSpPr/>
            <p:nvPr/>
          </p:nvSpPr>
          <p:spPr>
            <a:xfrm>
              <a:off x="6498266" y="2783681"/>
              <a:ext cx="1270000" cy="1011555"/>
            </a:xfrm>
            <a:custGeom>
              <a:avLst/>
              <a:gdLst/>
              <a:ahLst/>
              <a:cxnLst/>
              <a:rect l="l" t="t" r="r" b="b"/>
              <a:pathLst>
                <a:path w="1270000" h="1011554">
                  <a:moveTo>
                    <a:pt x="0" y="0"/>
                  </a:moveTo>
                  <a:lnTo>
                    <a:pt x="1269999" y="0"/>
                  </a:lnTo>
                  <a:lnTo>
                    <a:pt x="1269999" y="1011237"/>
                  </a:lnTo>
                  <a:lnTo>
                    <a:pt x="0" y="10112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1A7F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43700" y="3149600"/>
              <a:ext cx="774700" cy="330200"/>
            </a:xfrm>
            <a:prstGeom prst="rect">
              <a:avLst/>
            </a:prstGeom>
          </p:spPr>
        </p:pic>
      </p:grpSp>
      <p:grpSp>
        <p:nvGrpSpPr>
          <p:cNvPr id="14" name="object 14"/>
          <p:cNvGrpSpPr/>
          <p:nvPr/>
        </p:nvGrpSpPr>
        <p:grpSpPr>
          <a:xfrm>
            <a:off x="7814943" y="2783681"/>
            <a:ext cx="1270000" cy="1011555"/>
            <a:chOff x="7814943" y="2783681"/>
            <a:chExt cx="1270000" cy="1011555"/>
          </a:xfrm>
        </p:grpSpPr>
        <p:sp>
          <p:nvSpPr>
            <p:cNvPr id="15" name="object 15"/>
            <p:cNvSpPr/>
            <p:nvPr/>
          </p:nvSpPr>
          <p:spPr>
            <a:xfrm>
              <a:off x="7814943" y="2783681"/>
              <a:ext cx="1270000" cy="1011555"/>
            </a:xfrm>
            <a:custGeom>
              <a:avLst/>
              <a:gdLst/>
              <a:ahLst/>
              <a:cxnLst/>
              <a:rect l="l" t="t" r="r" b="b"/>
              <a:pathLst>
                <a:path w="1270000" h="1011554">
                  <a:moveTo>
                    <a:pt x="0" y="0"/>
                  </a:moveTo>
                  <a:lnTo>
                    <a:pt x="1270000" y="0"/>
                  </a:lnTo>
                  <a:lnTo>
                    <a:pt x="1270000" y="1011237"/>
                  </a:lnTo>
                  <a:lnTo>
                    <a:pt x="0" y="10112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1A7F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115300" y="3149600"/>
              <a:ext cx="685800" cy="330200"/>
            </a:xfrm>
            <a:prstGeom prst="rect">
              <a:avLst/>
            </a:prstGeom>
          </p:spPr>
        </p:pic>
      </p:grpSp>
      <p:grpSp>
        <p:nvGrpSpPr>
          <p:cNvPr id="17" name="object 17"/>
          <p:cNvGrpSpPr/>
          <p:nvPr/>
        </p:nvGrpSpPr>
        <p:grpSpPr>
          <a:xfrm>
            <a:off x="9133368" y="2783681"/>
            <a:ext cx="1270000" cy="1011555"/>
            <a:chOff x="9133368" y="2783681"/>
            <a:chExt cx="1270000" cy="1011555"/>
          </a:xfrm>
        </p:grpSpPr>
        <p:sp>
          <p:nvSpPr>
            <p:cNvPr id="18" name="object 18"/>
            <p:cNvSpPr/>
            <p:nvPr/>
          </p:nvSpPr>
          <p:spPr>
            <a:xfrm>
              <a:off x="9133368" y="2783681"/>
              <a:ext cx="1270000" cy="1011555"/>
            </a:xfrm>
            <a:custGeom>
              <a:avLst/>
              <a:gdLst/>
              <a:ahLst/>
              <a:cxnLst/>
              <a:rect l="l" t="t" r="r" b="b"/>
              <a:pathLst>
                <a:path w="1270000" h="1011554">
                  <a:moveTo>
                    <a:pt x="0" y="0"/>
                  </a:moveTo>
                  <a:lnTo>
                    <a:pt x="1270000" y="0"/>
                  </a:lnTo>
                  <a:lnTo>
                    <a:pt x="1270000" y="1011237"/>
                  </a:lnTo>
                  <a:lnTo>
                    <a:pt x="0" y="10112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1A7F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9" name="object 1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245600" y="3149600"/>
              <a:ext cx="1079500" cy="393700"/>
            </a:xfrm>
            <a:prstGeom prst="rect">
              <a:avLst/>
            </a:prstGeom>
          </p:spPr>
        </p:pic>
      </p:grpSp>
      <p:grpSp>
        <p:nvGrpSpPr>
          <p:cNvPr id="20" name="object 20"/>
          <p:cNvGrpSpPr/>
          <p:nvPr/>
        </p:nvGrpSpPr>
        <p:grpSpPr>
          <a:xfrm>
            <a:off x="6491406" y="5701817"/>
            <a:ext cx="1270000" cy="1011555"/>
            <a:chOff x="6491406" y="5701817"/>
            <a:chExt cx="1270000" cy="1011555"/>
          </a:xfrm>
        </p:grpSpPr>
        <p:sp>
          <p:nvSpPr>
            <p:cNvPr id="21" name="object 21"/>
            <p:cNvSpPr/>
            <p:nvPr/>
          </p:nvSpPr>
          <p:spPr>
            <a:xfrm>
              <a:off x="6491406" y="5701817"/>
              <a:ext cx="1270000" cy="1011555"/>
            </a:xfrm>
            <a:custGeom>
              <a:avLst/>
              <a:gdLst/>
              <a:ahLst/>
              <a:cxnLst/>
              <a:rect l="l" t="t" r="r" b="b"/>
              <a:pathLst>
                <a:path w="1270000" h="1011554">
                  <a:moveTo>
                    <a:pt x="0" y="0"/>
                  </a:moveTo>
                  <a:lnTo>
                    <a:pt x="1270000" y="0"/>
                  </a:lnTo>
                  <a:lnTo>
                    <a:pt x="1270000" y="1011237"/>
                  </a:lnTo>
                  <a:lnTo>
                    <a:pt x="0" y="10112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0BF4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2" name="object 2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31000" y="6070600"/>
              <a:ext cx="774700" cy="330200"/>
            </a:xfrm>
            <a:prstGeom prst="rect">
              <a:avLst/>
            </a:prstGeom>
          </p:spPr>
        </p:pic>
      </p:grpSp>
      <p:grpSp>
        <p:nvGrpSpPr>
          <p:cNvPr id="23" name="object 23"/>
          <p:cNvGrpSpPr/>
          <p:nvPr/>
        </p:nvGrpSpPr>
        <p:grpSpPr>
          <a:xfrm>
            <a:off x="7808084" y="5701817"/>
            <a:ext cx="1270000" cy="1011555"/>
            <a:chOff x="7808084" y="5701817"/>
            <a:chExt cx="1270000" cy="1011555"/>
          </a:xfrm>
        </p:grpSpPr>
        <p:sp>
          <p:nvSpPr>
            <p:cNvPr id="24" name="object 24"/>
            <p:cNvSpPr/>
            <p:nvPr/>
          </p:nvSpPr>
          <p:spPr>
            <a:xfrm>
              <a:off x="7808084" y="5701817"/>
              <a:ext cx="1270000" cy="1011555"/>
            </a:xfrm>
            <a:custGeom>
              <a:avLst/>
              <a:gdLst/>
              <a:ahLst/>
              <a:cxnLst/>
              <a:rect l="l" t="t" r="r" b="b"/>
              <a:pathLst>
                <a:path w="1270000" h="1011554">
                  <a:moveTo>
                    <a:pt x="0" y="0"/>
                  </a:moveTo>
                  <a:lnTo>
                    <a:pt x="1270000" y="0"/>
                  </a:lnTo>
                  <a:lnTo>
                    <a:pt x="1270000" y="1011237"/>
                  </a:lnTo>
                  <a:lnTo>
                    <a:pt x="0" y="10112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0BF4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5" name="object 2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102600" y="6070600"/>
              <a:ext cx="685800" cy="330200"/>
            </a:xfrm>
            <a:prstGeom prst="rect">
              <a:avLst/>
            </a:prstGeom>
          </p:spPr>
        </p:pic>
      </p:grpSp>
      <p:grpSp>
        <p:nvGrpSpPr>
          <p:cNvPr id="26" name="object 26"/>
          <p:cNvGrpSpPr/>
          <p:nvPr/>
        </p:nvGrpSpPr>
        <p:grpSpPr>
          <a:xfrm>
            <a:off x="9126509" y="5701817"/>
            <a:ext cx="1270000" cy="1011555"/>
            <a:chOff x="9126509" y="5701817"/>
            <a:chExt cx="1270000" cy="1011555"/>
          </a:xfrm>
        </p:grpSpPr>
        <p:sp>
          <p:nvSpPr>
            <p:cNvPr id="27" name="object 27"/>
            <p:cNvSpPr/>
            <p:nvPr/>
          </p:nvSpPr>
          <p:spPr>
            <a:xfrm>
              <a:off x="9126509" y="5701817"/>
              <a:ext cx="1270000" cy="1011555"/>
            </a:xfrm>
            <a:custGeom>
              <a:avLst/>
              <a:gdLst/>
              <a:ahLst/>
              <a:cxnLst/>
              <a:rect l="l" t="t" r="r" b="b"/>
              <a:pathLst>
                <a:path w="1270000" h="1011554">
                  <a:moveTo>
                    <a:pt x="0" y="0"/>
                  </a:moveTo>
                  <a:lnTo>
                    <a:pt x="1270000" y="0"/>
                  </a:lnTo>
                  <a:lnTo>
                    <a:pt x="1270000" y="1011237"/>
                  </a:lnTo>
                  <a:lnTo>
                    <a:pt x="0" y="10112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0BF4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8" name="object 2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232900" y="6070600"/>
              <a:ext cx="1079500" cy="393700"/>
            </a:xfrm>
            <a:prstGeom prst="rect">
              <a:avLst/>
            </a:prstGeom>
          </p:spPr>
        </p:pic>
      </p:grpSp>
      <p:grpSp>
        <p:nvGrpSpPr>
          <p:cNvPr id="29" name="object 29"/>
          <p:cNvGrpSpPr/>
          <p:nvPr/>
        </p:nvGrpSpPr>
        <p:grpSpPr>
          <a:xfrm>
            <a:off x="10451795" y="2783681"/>
            <a:ext cx="1270000" cy="1011555"/>
            <a:chOff x="10451795" y="2783681"/>
            <a:chExt cx="1270000" cy="1011555"/>
          </a:xfrm>
        </p:grpSpPr>
        <p:sp>
          <p:nvSpPr>
            <p:cNvPr id="30" name="object 30"/>
            <p:cNvSpPr/>
            <p:nvPr/>
          </p:nvSpPr>
          <p:spPr>
            <a:xfrm>
              <a:off x="10451795" y="2783681"/>
              <a:ext cx="1270000" cy="1011555"/>
            </a:xfrm>
            <a:custGeom>
              <a:avLst/>
              <a:gdLst/>
              <a:ahLst/>
              <a:cxnLst/>
              <a:rect l="l" t="t" r="r" b="b"/>
              <a:pathLst>
                <a:path w="1270000" h="1011554">
                  <a:moveTo>
                    <a:pt x="0" y="0"/>
                  </a:moveTo>
                  <a:lnTo>
                    <a:pt x="1270000" y="0"/>
                  </a:lnTo>
                  <a:lnTo>
                    <a:pt x="1270000" y="1011237"/>
                  </a:lnTo>
                  <a:lnTo>
                    <a:pt x="0" y="10112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1A7F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1" name="object 3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591800" y="3149600"/>
              <a:ext cx="1003300" cy="330200"/>
            </a:xfrm>
            <a:prstGeom prst="rect">
              <a:avLst/>
            </a:prstGeom>
          </p:spPr>
        </p:pic>
      </p:grpSp>
      <p:grpSp>
        <p:nvGrpSpPr>
          <p:cNvPr id="32" name="object 32"/>
          <p:cNvGrpSpPr/>
          <p:nvPr/>
        </p:nvGrpSpPr>
        <p:grpSpPr>
          <a:xfrm>
            <a:off x="10444060" y="5701817"/>
            <a:ext cx="1270000" cy="1011555"/>
            <a:chOff x="10444060" y="5701817"/>
            <a:chExt cx="1270000" cy="1011555"/>
          </a:xfrm>
        </p:grpSpPr>
        <p:sp>
          <p:nvSpPr>
            <p:cNvPr id="33" name="object 33"/>
            <p:cNvSpPr/>
            <p:nvPr/>
          </p:nvSpPr>
          <p:spPr>
            <a:xfrm>
              <a:off x="10444060" y="5701817"/>
              <a:ext cx="1270000" cy="1011555"/>
            </a:xfrm>
            <a:custGeom>
              <a:avLst/>
              <a:gdLst/>
              <a:ahLst/>
              <a:cxnLst/>
              <a:rect l="l" t="t" r="r" b="b"/>
              <a:pathLst>
                <a:path w="1270000" h="1011554">
                  <a:moveTo>
                    <a:pt x="0" y="0"/>
                  </a:moveTo>
                  <a:lnTo>
                    <a:pt x="1270000" y="0"/>
                  </a:lnTo>
                  <a:lnTo>
                    <a:pt x="1270000" y="1011237"/>
                  </a:lnTo>
                  <a:lnTo>
                    <a:pt x="0" y="10112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0BF4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4" name="object 3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452100" y="6070600"/>
              <a:ext cx="1244600" cy="330200"/>
            </a:xfrm>
            <a:prstGeom prst="rect">
              <a:avLst/>
            </a:prstGeom>
          </p:spPr>
        </p:pic>
      </p:grpSp>
      <p:graphicFrame>
        <p:nvGraphicFramePr>
          <p:cNvPr id="35" name="object 35"/>
          <p:cNvGraphicFramePr>
            <a:graphicFrameLocks noGrp="1"/>
          </p:cNvGraphicFramePr>
          <p:nvPr/>
        </p:nvGraphicFramePr>
        <p:xfrm>
          <a:off x="6491406" y="2783681"/>
          <a:ext cx="5230495" cy="392810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96670"/>
                <a:gridCol w="1317625"/>
                <a:gridCol w="1318259"/>
                <a:gridCol w="1290320"/>
              </a:tblGrid>
              <a:tr h="1010919">
                <a:tc>
                  <a:txBody>
                    <a:bodyPr/>
                    <a:lstStyle/>
                    <a:p>
                      <a:pPr marL="273685">
                        <a:lnSpc>
                          <a:spcPct val="100000"/>
                        </a:lnSpc>
                        <a:spcBef>
                          <a:spcPts val="2380"/>
                        </a:spcBef>
                      </a:pPr>
                      <a:r>
                        <a:rPr dirty="0" sz="260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Build</a:t>
                      </a:r>
                      <a:endParaRPr sz="2600">
                        <a:latin typeface="Arial"/>
                        <a:cs typeface="Arial"/>
                      </a:endParaRPr>
                    </a:p>
                  </a:txBody>
                  <a:tcPr marL="0" marR="0" marB="0" marT="302260">
                    <a:lnR w="57150">
                      <a:solidFill>
                        <a:srgbClr val="FFFFFF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ctr" marL="11430">
                        <a:lnSpc>
                          <a:spcPct val="100000"/>
                        </a:lnSpc>
                        <a:spcBef>
                          <a:spcPts val="2380"/>
                        </a:spcBef>
                      </a:pPr>
                      <a:r>
                        <a:rPr dirty="0" sz="2600" spc="-7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Test</a:t>
                      </a:r>
                      <a:endParaRPr sz="2600">
                        <a:latin typeface="Arial"/>
                        <a:cs typeface="Arial"/>
                      </a:endParaRPr>
                    </a:p>
                  </a:txBody>
                  <a:tcPr marL="0" marR="0" marB="0" marT="302260">
                    <a:lnL w="5715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ctr" marL="7620">
                        <a:lnSpc>
                          <a:spcPct val="100000"/>
                        </a:lnSpc>
                        <a:spcBef>
                          <a:spcPts val="2380"/>
                        </a:spcBef>
                      </a:pPr>
                      <a:r>
                        <a:rPr dirty="0" sz="260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Deploy</a:t>
                      </a:r>
                      <a:endParaRPr sz="2600">
                        <a:latin typeface="Arial"/>
                        <a:cs typeface="Arial"/>
                      </a:endParaRPr>
                    </a:p>
                  </a:txBody>
                  <a:tcPr marL="0" marR="0" marB="0" marT="302260">
                    <a:lnL w="5715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ctr" marL="17145">
                        <a:lnSpc>
                          <a:spcPct val="100000"/>
                        </a:lnSpc>
                        <a:spcBef>
                          <a:spcPts val="2380"/>
                        </a:spcBef>
                      </a:pPr>
                      <a:r>
                        <a:rPr dirty="0" sz="260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UI</a:t>
                      </a:r>
                      <a:r>
                        <a:rPr dirty="0" sz="2600" spc="-4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600" spc="-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test</a:t>
                      </a:r>
                      <a:endParaRPr sz="2600">
                        <a:latin typeface="Arial"/>
                        <a:cs typeface="Arial"/>
                      </a:endParaRPr>
                    </a:p>
                  </a:txBody>
                  <a:tcPr marL="0" marR="0" marB="0" marT="302260">
                    <a:lnL w="57150">
                      <a:solidFill>
                        <a:srgbClr val="FFFFFF"/>
                      </a:solidFill>
                      <a:prstDash val="solid"/>
                    </a:lnL>
                  </a:tcPr>
                </a:tc>
              </a:tr>
              <a:tr h="190627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57150">
                      <a:solidFill>
                        <a:srgbClr val="FFFFFF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7150">
                      <a:solidFill>
                        <a:srgbClr val="FFFFFF"/>
                      </a:solidFill>
                      <a:prstDash val="solid"/>
                    </a:lnL>
                  </a:tcPr>
                </a:tc>
              </a:tr>
              <a:tr h="1010919">
                <a:tc>
                  <a:txBody>
                    <a:bodyPr/>
                    <a:lstStyle/>
                    <a:p>
                      <a:pPr marL="260985">
                        <a:lnSpc>
                          <a:spcPct val="100000"/>
                        </a:lnSpc>
                        <a:spcBef>
                          <a:spcPts val="2400"/>
                        </a:spcBef>
                      </a:pPr>
                      <a:r>
                        <a:rPr dirty="0" sz="260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Build</a:t>
                      </a:r>
                      <a:endParaRPr sz="2600">
                        <a:latin typeface="Arial"/>
                        <a:cs typeface="Arial"/>
                      </a:endParaRPr>
                    </a:p>
                  </a:txBody>
                  <a:tcPr marL="0" marR="0" marB="0" marT="304800">
                    <a:lnR w="57150">
                      <a:solidFill>
                        <a:srgbClr val="FFFFFF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ctr" marR="5715">
                        <a:lnSpc>
                          <a:spcPct val="100000"/>
                        </a:lnSpc>
                        <a:spcBef>
                          <a:spcPts val="2400"/>
                        </a:spcBef>
                      </a:pPr>
                      <a:r>
                        <a:rPr dirty="0" sz="2600" spc="-7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Test</a:t>
                      </a:r>
                      <a:endParaRPr sz="2600">
                        <a:latin typeface="Arial"/>
                        <a:cs typeface="Arial"/>
                      </a:endParaRPr>
                    </a:p>
                  </a:txBody>
                  <a:tcPr marL="0" marR="0" marB="0" marT="304800">
                    <a:lnL w="5715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ctr" marR="9525">
                        <a:lnSpc>
                          <a:spcPct val="100000"/>
                        </a:lnSpc>
                        <a:spcBef>
                          <a:spcPts val="2400"/>
                        </a:spcBef>
                      </a:pPr>
                      <a:r>
                        <a:rPr dirty="0" sz="260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Deploy</a:t>
                      </a:r>
                      <a:endParaRPr sz="2600">
                        <a:latin typeface="Arial"/>
                        <a:cs typeface="Arial"/>
                      </a:endParaRPr>
                    </a:p>
                  </a:txBody>
                  <a:tcPr marL="0" marR="0" marB="0" marT="304800">
                    <a:lnL w="5715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ctr" marL="15875">
                        <a:lnSpc>
                          <a:spcPct val="100000"/>
                        </a:lnSpc>
                        <a:spcBef>
                          <a:spcPts val="2400"/>
                        </a:spcBef>
                      </a:pPr>
                      <a:r>
                        <a:rPr dirty="0" sz="260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API</a:t>
                      </a:r>
                      <a:r>
                        <a:rPr dirty="0" sz="2600" spc="-4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600" spc="-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test</a:t>
                      </a:r>
                      <a:endParaRPr sz="2600">
                        <a:latin typeface="Arial"/>
                        <a:cs typeface="Arial"/>
                      </a:endParaRPr>
                    </a:p>
                  </a:txBody>
                  <a:tcPr marL="0" marR="0" marB="0" marT="304800">
                    <a:lnL w="57150">
                      <a:solidFill>
                        <a:srgbClr val="FFFFFF"/>
                      </a:solidFill>
                      <a:prstDash val="solid"/>
                    </a:lnL>
                  </a:tcPr>
                </a:tc>
              </a:tr>
            </a:tbl>
          </a:graphicData>
        </a:graphic>
      </p:graphicFrame>
      <p:grpSp>
        <p:nvGrpSpPr>
          <p:cNvPr id="36" name="object 36"/>
          <p:cNvGrpSpPr/>
          <p:nvPr/>
        </p:nvGrpSpPr>
        <p:grpSpPr>
          <a:xfrm>
            <a:off x="4881465" y="3159760"/>
            <a:ext cx="1558290" cy="259079"/>
            <a:chOff x="4881465" y="3159760"/>
            <a:chExt cx="1558290" cy="259079"/>
          </a:xfrm>
        </p:grpSpPr>
        <p:sp>
          <p:nvSpPr>
            <p:cNvPr id="37" name="object 37"/>
            <p:cNvSpPr/>
            <p:nvPr/>
          </p:nvSpPr>
          <p:spPr>
            <a:xfrm>
              <a:off x="4881465" y="3289300"/>
              <a:ext cx="1330960" cy="0"/>
            </a:xfrm>
            <a:custGeom>
              <a:avLst/>
              <a:gdLst/>
              <a:ahLst/>
              <a:cxnLst/>
              <a:rect l="l" t="t" r="r" b="b"/>
              <a:pathLst>
                <a:path w="1330960" h="0">
                  <a:moveTo>
                    <a:pt x="0" y="0"/>
                  </a:moveTo>
                  <a:lnTo>
                    <a:pt x="1298944" y="0"/>
                  </a:lnTo>
                  <a:lnTo>
                    <a:pt x="1330694" y="0"/>
                  </a:lnTo>
                </a:path>
              </a:pathLst>
            </a:custGeom>
            <a:ln w="635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6180410" y="3159760"/>
              <a:ext cx="259079" cy="259079"/>
            </a:xfrm>
            <a:custGeom>
              <a:avLst/>
              <a:gdLst/>
              <a:ahLst/>
              <a:cxnLst/>
              <a:rect l="l" t="t" r="r" b="b"/>
              <a:pathLst>
                <a:path w="259079" h="259079">
                  <a:moveTo>
                    <a:pt x="0" y="0"/>
                  </a:moveTo>
                  <a:lnTo>
                    <a:pt x="0" y="259080"/>
                  </a:lnTo>
                  <a:lnTo>
                    <a:pt x="259079" y="1295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9" name="object 39"/>
          <p:cNvGrpSpPr/>
          <p:nvPr/>
        </p:nvGrpSpPr>
        <p:grpSpPr>
          <a:xfrm>
            <a:off x="4886431" y="6077896"/>
            <a:ext cx="1558290" cy="259079"/>
            <a:chOff x="4886431" y="6077896"/>
            <a:chExt cx="1558290" cy="259079"/>
          </a:xfrm>
        </p:grpSpPr>
        <p:sp>
          <p:nvSpPr>
            <p:cNvPr id="40" name="object 40"/>
            <p:cNvSpPr/>
            <p:nvPr/>
          </p:nvSpPr>
          <p:spPr>
            <a:xfrm>
              <a:off x="4886431" y="6207436"/>
              <a:ext cx="1330960" cy="0"/>
            </a:xfrm>
            <a:custGeom>
              <a:avLst/>
              <a:gdLst/>
              <a:ahLst/>
              <a:cxnLst/>
              <a:rect l="l" t="t" r="r" b="b"/>
              <a:pathLst>
                <a:path w="1330960" h="0">
                  <a:moveTo>
                    <a:pt x="0" y="0"/>
                  </a:moveTo>
                  <a:lnTo>
                    <a:pt x="1298944" y="0"/>
                  </a:lnTo>
                  <a:lnTo>
                    <a:pt x="1330694" y="0"/>
                  </a:lnTo>
                </a:path>
              </a:pathLst>
            </a:custGeom>
            <a:ln w="635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6185376" y="6077896"/>
              <a:ext cx="259079" cy="259079"/>
            </a:xfrm>
            <a:custGeom>
              <a:avLst/>
              <a:gdLst/>
              <a:ahLst/>
              <a:cxnLst/>
              <a:rect l="l" t="t" r="r" b="b"/>
              <a:pathLst>
                <a:path w="259079" h="259079">
                  <a:moveTo>
                    <a:pt x="0" y="0"/>
                  </a:moveTo>
                  <a:lnTo>
                    <a:pt x="0" y="259079"/>
                  </a:lnTo>
                  <a:lnTo>
                    <a:pt x="259079" y="1295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2" name="object 42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43" name="object 4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84300" y="139700"/>
            <a:ext cx="10231120" cy="1000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875780" algn="l"/>
              </a:tabLst>
            </a:pPr>
            <a:r>
              <a:rPr dirty="0" spc="-5"/>
              <a:t>Wh</a:t>
            </a:r>
            <a:r>
              <a:rPr dirty="0"/>
              <a:t>en</a:t>
            </a:r>
            <a:r>
              <a:rPr dirty="0" spc="-5"/>
              <a:t> f</a:t>
            </a:r>
            <a:r>
              <a:rPr dirty="0"/>
              <a:t>r</a:t>
            </a:r>
            <a:r>
              <a:rPr dirty="0" spc="-5"/>
              <a:t>ont</a:t>
            </a:r>
            <a:r>
              <a:rPr dirty="0"/>
              <a:t>e</a:t>
            </a:r>
            <a:r>
              <a:rPr dirty="0" spc="-5"/>
              <a:t>n</a:t>
            </a:r>
            <a:r>
              <a:rPr dirty="0"/>
              <a:t>d</a:t>
            </a:r>
            <a:r>
              <a:rPr dirty="0" spc="-5"/>
              <a:t> i</a:t>
            </a:r>
            <a:r>
              <a:rPr dirty="0"/>
              <a:t>s	c</a:t>
            </a:r>
            <a:r>
              <a:rPr dirty="0" spc="-5"/>
              <a:t>h</a:t>
            </a:r>
            <a:r>
              <a:rPr dirty="0"/>
              <a:t>a</a:t>
            </a:r>
            <a:r>
              <a:rPr dirty="0" spc="-5"/>
              <a:t>ng</a:t>
            </a:r>
            <a:r>
              <a:rPr dirty="0"/>
              <a:t>ed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244905" y="2482202"/>
            <a:ext cx="3641725" cy="1614805"/>
            <a:chOff x="1244905" y="2482202"/>
            <a:chExt cx="3641725" cy="161480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44905" y="2482202"/>
              <a:ext cx="3641284" cy="1614196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283004" y="2533001"/>
              <a:ext cx="3540125" cy="1513205"/>
            </a:xfrm>
            <a:custGeom>
              <a:avLst/>
              <a:gdLst/>
              <a:ahLst/>
              <a:cxnLst/>
              <a:rect l="l" t="t" r="r" b="b"/>
              <a:pathLst>
                <a:path w="3540125" h="1513204">
                  <a:moveTo>
                    <a:pt x="3248473" y="0"/>
                  </a:moveTo>
                  <a:lnTo>
                    <a:pt x="292505" y="0"/>
                  </a:lnTo>
                  <a:lnTo>
                    <a:pt x="236162" y="222"/>
                  </a:lnTo>
                  <a:lnTo>
                    <a:pt x="191494" y="1783"/>
                  </a:lnTo>
                  <a:lnTo>
                    <a:pt x="120299" y="14270"/>
                  </a:lnTo>
                  <a:lnTo>
                    <a:pt x="85466" y="31474"/>
                  </a:lnTo>
                  <a:lnTo>
                    <a:pt x="55532" y="55532"/>
                  </a:lnTo>
                  <a:lnTo>
                    <a:pt x="31474" y="85466"/>
                  </a:lnTo>
                  <a:lnTo>
                    <a:pt x="14270" y="120299"/>
                  </a:lnTo>
                  <a:lnTo>
                    <a:pt x="1778" y="191494"/>
                  </a:lnTo>
                  <a:lnTo>
                    <a:pt x="222" y="235616"/>
                  </a:lnTo>
                  <a:lnTo>
                    <a:pt x="0" y="291211"/>
                  </a:lnTo>
                  <a:lnTo>
                    <a:pt x="5" y="1221386"/>
                  </a:lnTo>
                  <a:lnTo>
                    <a:pt x="222" y="1276435"/>
                  </a:lnTo>
                  <a:lnTo>
                    <a:pt x="1783" y="1321103"/>
                  </a:lnTo>
                  <a:lnTo>
                    <a:pt x="14270" y="1392298"/>
                  </a:lnTo>
                  <a:lnTo>
                    <a:pt x="31474" y="1427131"/>
                  </a:lnTo>
                  <a:lnTo>
                    <a:pt x="55532" y="1457065"/>
                  </a:lnTo>
                  <a:lnTo>
                    <a:pt x="85466" y="1481123"/>
                  </a:lnTo>
                  <a:lnTo>
                    <a:pt x="120299" y="1498326"/>
                  </a:lnTo>
                  <a:lnTo>
                    <a:pt x="191332" y="1510814"/>
                  </a:lnTo>
                  <a:lnTo>
                    <a:pt x="235616" y="1512374"/>
                  </a:lnTo>
                  <a:lnTo>
                    <a:pt x="291210" y="1512597"/>
                  </a:lnTo>
                  <a:lnTo>
                    <a:pt x="3247179" y="1512597"/>
                  </a:lnTo>
                  <a:lnTo>
                    <a:pt x="3303522" y="1512374"/>
                  </a:lnTo>
                  <a:lnTo>
                    <a:pt x="3348190" y="1510814"/>
                  </a:lnTo>
                  <a:lnTo>
                    <a:pt x="3419384" y="1498326"/>
                  </a:lnTo>
                  <a:lnTo>
                    <a:pt x="3454218" y="1481123"/>
                  </a:lnTo>
                  <a:lnTo>
                    <a:pt x="3484152" y="1457065"/>
                  </a:lnTo>
                  <a:lnTo>
                    <a:pt x="3508209" y="1427131"/>
                  </a:lnTo>
                  <a:lnTo>
                    <a:pt x="3525413" y="1392298"/>
                  </a:lnTo>
                  <a:lnTo>
                    <a:pt x="3537906" y="1321103"/>
                  </a:lnTo>
                  <a:lnTo>
                    <a:pt x="3539461" y="1276981"/>
                  </a:lnTo>
                  <a:lnTo>
                    <a:pt x="3539684" y="1221386"/>
                  </a:lnTo>
                  <a:lnTo>
                    <a:pt x="3539679" y="291211"/>
                  </a:lnTo>
                  <a:lnTo>
                    <a:pt x="3539461" y="236162"/>
                  </a:lnTo>
                  <a:lnTo>
                    <a:pt x="3537900" y="191494"/>
                  </a:lnTo>
                  <a:lnTo>
                    <a:pt x="3525413" y="120299"/>
                  </a:lnTo>
                  <a:lnTo>
                    <a:pt x="3508209" y="85466"/>
                  </a:lnTo>
                  <a:lnTo>
                    <a:pt x="3484152" y="55532"/>
                  </a:lnTo>
                  <a:lnTo>
                    <a:pt x="3454218" y="31474"/>
                  </a:lnTo>
                  <a:lnTo>
                    <a:pt x="3419384" y="14270"/>
                  </a:lnTo>
                  <a:lnTo>
                    <a:pt x="3348351" y="1783"/>
                  </a:lnTo>
                  <a:lnTo>
                    <a:pt x="3304068" y="222"/>
                  </a:lnTo>
                  <a:lnTo>
                    <a:pt x="3248473" y="0"/>
                  </a:lnTo>
                  <a:close/>
                </a:path>
              </a:pathLst>
            </a:custGeom>
            <a:solidFill>
              <a:srgbClr val="51A7F9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2120900" y="2984500"/>
            <a:ext cx="185547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5">
                <a:solidFill>
                  <a:srgbClr val="FFFFFF"/>
                </a:solidFill>
                <a:latin typeface="Arial"/>
                <a:cs typeface="Arial"/>
              </a:rPr>
              <a:t>Frontend</a:t>
            </a:r>
            <a:endParaRPr sz="3600">
              <a:latin typeface="Arial"/>
              <a:cs typeface="Arial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6498266" y="2783681"/>
            <a:ext cx="1270000" cy="1011555"/>
            <a:chOff x="6498266" y="2783681"/>
            <a:chExt cx="1270000" cy="1011555"/>
          </a:xfrm>
        </p:grpSpPr>
        <p:sp>
          <p:nvSpPr>
            <p:cNvPr id="8" name="object 8"/>
            <p:cNvSpPr/>
            <p:nvPr/>
          </p:nvSpPr>
          <p:spPr>
            <a:xfrm>
              <a:off x="6498266" y="2783681"/>
              <a:ext cx="1270000" cy="1011555"/>
            </a:xfrm>
            <a:custGeom>
              <a:avLst/>
              <a:gdLst/>
              <a:ahLst/>
              <a:cxnLst/>
              <a:rect l="l" t="t" r="r" b="b"/>
              <a:pathLst>
                <a:path w="1270000" h="1011554">
                  <a:moveTo>
                    <a:pt x="0" y="0"/>
                  </a:moveTo>
                  <a:lnTo>
                    <a:pt x="1269999" y="0"/>
                  </a:lnTo>
                  <a:lnTo>
                    <a:pt x="1269999" y="1011237"/>
                  </a:lnTo>
                  <a:lnTo>
                    <a:pt x="0" y="10112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1A7F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43700" y="3149600"/>
              <a:ext cx="774700" cy="330200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6769100" y="3073400"/>
            <a:ext cx="747395" cy="4216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2600">
                <a:solidFill>
                  <a:srgbClr val="FFFFFF"/>
                </a:solidFill>
                <a:latin typeface="Arial"/>
                <a:cs typeface="Arial"/>
              </a:rPr>
              <a:t>Build</a:t>
            </a:r>
            <a:endParaRPr sz="2600">
              <a:latin typeface="Arial"/>
              <a:cs typeface="Arial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7814943" y="2783681"/>
            <a:ext cx="1270000" cy="1011555"/>
            <a:chOff x="7814943" y="2783681"/>
            <a:chExt cx="1270000" cy="1011555"/>
          </a:xfrm>
        </p:grpSpPr>
        <p:sp>
          <p:nvSpPr>
            <p:cNvPr id="12" name="object 12"/>
            <p:cNvSpPr/>
            <p:nvPr/>
          </p:nvSpPr>
          <p:spPr>
            <a:xfrm>
              <a:off x="7814943" y="2783681"/>
              <a:ext cx="1270000" cy="1011555"/>
            </a:xfrm>
            <a:custGeom>
              <a:avLst/>
              <a:gdLst/>
              <a:ahLst/>
              <a:cxnLst/>
              <a:rect l="l" t="t" r="r" b="b"/>
              <a:pathLst>
                <a:path w="1270000" h="1011554">
                  <a:moveTo>
                    <a:pt x="0" y="0"/>
                  </a:moveTo>
                  <a:lnTo>
                    <a:pt x="1270000" y="0"/>
                  </a:lnTo>
                  <a:lnTo>
                    <a:pt x="1270000" y="1011237"/>
                  </a:lnTo>
                  <a:lnTo>
                    <a:pt x="0" y="10112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1A7F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115300" y="3149600"/>
              <a:ext cx="685800" cy="330200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8153400" y="3073400"/>
            <a:ext cx="618490" cy="4216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2600" spc="-29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2600">
                <a:solidFill>
                  <a:srgbClr val="FFFFFF"/>
                </a:solidFill>
                <a:latin typeface="Arial"/>
                <a:cs typeface="Arial"/>
              </a:rPr>
              <a:t>est</a:t>
            </a:r>
            <a:endParaRPr sz="2600">
              <a:latin typeface="Arial"/>
              <a:cs typeface="Arial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9133370" y="2783681"/>
            <a:ext cx="1270000" cy="1011555"/>
            <a:chOff x="9133370" y="2783681"/>
            <a:chExt cx="1270000" cy="1011555"/>
          </a:xfrm>
        </p:grpSpPr>
        <p:sp>
          <p:nvSpPr>
            <p:cNvPr id="16" name="object 16"/>
            <p:cNvSpPr/>
            <p:nvPr/>
          </p:nvSpPr>
          <p:spPr>
            <a:xfrm>
              <a:off x="9133370" y="2783681"/>
              <a:ext cx="1270000" cy="1011555"/>
            </a:xfrm>
            <a:custGeom>
              <a:avLst/>
              <a:gdLst/>
              <a:ahLst/>
              <a:cxnLst/>
              <a:rect l="l" t="t" r="r" b="b"/>
              <a:pathLst>
                <a:path w="1270000" h="1011554">
                  <a:moveTo>
                    <a:pt x="0" y="0"/>
                  </a:moveTo>
                  <a:lnTo>
                    <a:pt x="1270000" y="0"/>
                  </a:lnTo>
                  <a:lnTo>
                    <a:pt x="1270000" y="1011237"/>
                  </a:lnTo>
                  <a:lnTo>
                    <a:pt x="0" y="10112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1A7F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245600" y="3149600"/>
              <a:ext cx="1079500" cy="393700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7814943" y="3073400"/>
            <a:ext cx="2588895" cy="4216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443355">
              <a:lnSpc>
                <a:spcPct val="100000"/>
              </a:lnSpc>
              <a:spcBef>
                <a:spcPts val="100"/>
              </a:spcBef>
            </a:pPr>
            <a:r>
              <a:rPr dirty="0" sz="2600">
                <a:solidFill>
                  <a:srgbClr val="FFFFFF"/>
                </a:solidFill>
                <a:latin typeface="Arial"/>
                <a:cs typeface="Arial"/>
              </a:rPr>
              <a:t>Deploy</a:t>
            </a:r>
            <a:endParaRPr sz="2600">
              <a:latin typeface="Arial"/>
              <a:cs typeface="Arial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10451795" y="2783681"/>
            <a:ext cx="1270000" cy="1011555"/>
            <a:chOff x="10451795" y="2783681"/>
            <a:chExt cx="1270000" cy="1011555"/>
          </a:xfrm>
        </p:grpSpPr>
        <p:sp>
          <p:nvSpPr>
            <p:cNvPr id="20" name="object 20"/>
            <p:cNvSpPr/>
            <p:nvPr/>
          </p:nvSpPr>
          <p:spPr>
            <a:xfrm>
              <a:off x="10451795" y="2783681"/>
              <a:ext cx="1270000" cy="1011555"/>
            </a:xfrm>
            <a:custGeom>
              <a:avLst/>
              <a:gdLst/>
              <a:ahLst/>
              <a:cxnLst/>
              <a:rect l="l" t="t" r="r" b="b"/>
              <a:pathLst>
                <a:path w="1270000" h="1011554">
                  <a:moveTo>
                    <a:pt x="0" y="0"/>
                  </a:moveTo>
                  <a:lnTo>
                    <a:pt x="1270000" y="0"/>
                  </a:lnTo>
                  <a:lnTo>
                    <a:pt x="1270000" y="1011237"/>
                  </a:lnTo>
                  <a:lnTo>
                    <a:pt x="0" y="10112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1A7F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1" name="object 2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591800" y="3149600"/>
              <a:ext cx="1003300" cy="330200"/>
            </a:xfrm>
            <a:prstGeom prst="rect">
              <a:avLst/>
            </a:prstGeom>
          </p:spPr>
        </p:pic>
      </p:grpSp>
      <p:sp>
        <p:nvSpPr>
          <p:cNvPr id="22" name="object 22"/>
          <p:cNvSpPr txBox="1"/>
          <p:nvPr/>
        </p:nvSpPr>
        <p:spPr>
          <a:xfrm>
            <a:off x="9133370" y="3073400"/>
            <a:ext cx="2564765" cy="4216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470660">
              <a:lnSpc>
                <a:spcPct val="100000"/>
              </a:lnSpc>
              <a:spcBef>
                <a:spcPts val="100"/>
              </a:spcBef>
            </a:pPr>
            <a:r>
              <a:rPr dirty="0" sz="2600">
                <a:solidFill>
                  <a:srgbClr val="FFFFFF"/>
                </a:solidFill>
                <a:latin typeface="Arial"/>
                <a:cs typeface="Arial"/>
              </a:rPr>
              <a:t>UI</a:t>
            </a:r>
            <a:r>
              <a:rPr dirty="0" sz="2600" spc="-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600" spc="-5">
                <a:solidFill>
                  <a:srgbClr val="FFFFFF"/>
                </a:solidFill>
                <a:latin typeface="Arial"/>
                <a:cs typeface="Arial"/>
              </a:rPr>
              <a:t>test</a:t>
            </a:r>
            <a:endParaRPr sz="2600">
              <a:latin typeface="Arial"/>
              <a:cs typeface="Arial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4881465" y="3159760"/>
            <a:ext cx="1558290" cy="259079"/>
            <a:chOff x="4881465" y="3159760"/>
            <a:chExt cx="1558290" cy="259079"/>
          </a:xfrm>
        </p:grpSpPr>
        <p:sp>
          <p:nvSpPr>
            <p:cNvPr id="24" name="object 24"/>
            <p:cNvSpPr/>
            <p:nvPr/>
          </p:nvSpPr>
          <p:spPr>
            <a:xfrm>
              <a:off x="4881465" y="3289300"/>
              <a:ext cx="1330960" cy="0"/>
            </a:xfrm>
            <a:custGeom>
              <a:avLst/>
              <a:gdLst/>
              <a:ahLst/>
              <a:cxnLst/>
              <a:rect l="l" t="t" r="r" b="b"/>
              <a:pathLst>
                <a:path w="1330960" h="0">
                  <a:moveTo>
                    <a:pt x="0" y="0"/>
                  </a:moveTo>
                  <a:lnTo>
                    <a:pt x="1298944" y="0"/>
                  </a:lnTo>
                  <a:lnTo>
                    <a:pt x="1330694" y="0"/>
                  </a:lnTo>
                </a:path>
              </a:pathLst>
            </a:custGeom>
            <a:ln w="635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6180410" y="3159760"/>
              <a:ext cx="259079" cy="259079"/>
            </a:xfrm>
            <a:custGeom>
              <a:avLst/>
              <a:gdLst/>
              <a:ahLst/>
              <a:cxnLst/>
              <a:rect l="l" t="t" r="r" b="b"/>
              <a:pathLst>
                <a:path w="259079" h="259079">
                  <a:moveTo>
                    <a:pt x="0" y="0"/>
                  </a:moveTo>
                  <a:lnTo>
                    <a:pt x="0" y="259080"/>
                  </a:lnTo>
                  <a:lnTo>
                    <a:pt x="259079" y="1295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6" name="object 2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27" name="object 2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84300" y="139700"/>
            <a:ext cx="10232390" cy="1000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When</a:t>
            </a:r>
            <a:r>
              <a:rPr dirty="0" spc="-35"/>
              <a:t> </a:t>
            </a:r>
            <a:r>
              <a:rPr dirty="0"/>
              <a:t>backend</a:t>
            </a:r>
            <a:r>
              <a:rPr dirty="0" spc="-30"/>
              <a:t> </a:t>
            </a:r>
            <a:r>
              <a:rPr dirty="0"/>
              <a:t>is</a:t>
            </a:r>
            <a:r>
              <a:rPr dirty="0" spc="-35"/>
              <a:t> </a:t>
            </a:r>
            <a:r>
              <a:rPr dirty="0" spc="-5"/>
              <a:t>changed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589996" y="2482202"/>
            <a:ext cx="3641725" cy="1614805"/>
            <a:chOff x="589996" y="2482202"/>
            <a:chExt cx="3641725" cy="161480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9996" y="2482202"/>
              <a:ext cx="3641284" cy="1614196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628096" y="2533001"/>
              <a:ext cx="3540125" cy="1513205"/>
            </a:xfrm>
            <a:custGeom>
              <a:avLst/>
              <a:gdLst/>
              <a:ahLst/>
              <a:cxnLst/>
              <a:rect l="l" t="t" r="r" b="b"/>
              <a:pathLst>
                <a:path w="3540125" h="1513204">
                  <a:moveTo>
                    <a:pt x="3248473" y="0"/>
                  </a:moveTo>
                  <a:lnTo>
                    <a:pt x="292505" y="0"/>
                  </a:lnTo>
                  <a:lnTo>
                    <a:pt x="236162" y="222"/>
                  </a:lnTo>
                  <a:lnTo>
                    <a:pt x="191494" y="1783"/>
                  </a:lnTo>
                  <a:lnTo>
                    <a:pt x="120299" y="14270"/>
                  </a:lnTo>
                  <a:lnTo>
                    <a:pt x="85466" y="31474"/>
                  </a:lnTo>
                  <a:lnTo>
                    <a:pt x="55532" y="55532"/>
                  </a:lnTo>
                  <a:lnTo>
                    <a:pt x="31474" y="85466"/>
                  </a:lnTo>
                  <a:lnTo>
                    <a:pt x="14270" y="120299"/>
                  </a:lnTo>
                  <a:lnTo>
                    <a:pt x="1778" y="191494"/>
                  </a:lnTo>
                  <a:lnTo>
                    <a:pt x="222" y="235616"/>
                  </a:lnTo>
                  <a:lnTo>
                    <a:pt x="0" y="291211"/>
                  </a:lnTo>
                  <a:lnTo>
                    <a:pt x="5" y="1221386"/>
                  </a:lnTo>
                  <a:lnTo>
                    <a:pt x="222" y="1276435"/>
                  </a:lnTo>
                  <a:lnTo>
                    <a:pt x="1783" y="1321103"/>
                  </a:lnTo>
                  <a:lnTo>
                    <a:pt x="14270" y="1392298"/>
                  </a:lnTo>
                  <a:lnTo>
                    <a:pt x="31474" y="1427131"/>
                  </a:lnTo>
                  <a:lnTo>
                    <a:pt x="55532" y="1457065"/>
                  </a:lnTo>
                  <a:lnTo>
                    <a:pt x="85466" y="1481123"/>
                  </a:lnTo>
                  <a:lnTo>
                    <a:pt x="120299" y="1498326"/>
                  </a:lnTo>
                  <a:lnTo>
                    <a:pt x="191332" y="1510814"/>
                  </a:lnTo>
                  <a:lnTo>
                    <a:pt x="235616" y="1512374"/>
                  </a:lnTo>
                  <a:lnTo>
                    <a:pt x="291210" y="1512597"/>
                  </a:lnTo>
                  <a:lnTo>
                    <a:pt x="3247179" y="1512597"/>
                  </a:lnTo>
                  <a:lnTo>
                    <a:pt x="3303522" y="1512374"/>
                  </a:lnTo>
                  <a:lnTo>
                    <a:pt x="3348189" y="1510814"/>
                  </a:lnTo>
                  <a:lnTo>
                    <a:pt x="3419384" y="1498326"/>
                  </a:lnTo>
                  <a:lnTo>
                    <a:pt x="3454218" y="1481123"/>
                  </a:lnTo>
                  <a:lnTo>
                    <a:pt x="3484152" y="1457065"/>
                  </a:lnTo>
                  <a:lnTo>
                    <a:pt x="3508209" y="1427131"/>
                  </a:lnTo>
                  <a:lnTo>
                    <a:pt x="3525413" y="1392298"/>
                  </a:lnTo>
                  <a:lnTo>
                    <a:pt x="3537906" y="1321103"/>
                  </a:lnTo>
                  <a:lnTo>
                    <a:pt x="3539461" y="1276981"/>
                  </a:lnTo>
                  <a:lnTo>
                    <a:pt x="3539684" y="1221386"/>
                  </a:lnTo>
                  <a:lnTo>
                    <a:pt x="3539679" y="291211"/>
                  </a:lnTo>
                  <a:lnTo>
                    <a:pt x="3539461" y="236162"/>
                  </a:lnTo>
                  <a:lnTo>
                    <a:pt x="3537900" y="191494"/>
                  </a:lnTo>
                  <a:lnTo>
                    <a:pt x="3525413" y="120299"/>
                  </a:lnTo>
                  <a:lnTo>
                    <a:pt x="3508209" y="85466"/>
                  </a:lnTo>
                  <a:lnTo>
                    <a:pt x="3484152" y="55532"/>
                  </a:lnTo>
                  <a:lnTo>
                    <a:pt x="3454218" y="31474"/>
                  </a:lnTo>
                  <a:lnTo>
                    <a:pt x="3419384" y="14270"/>
                  </a:lnTo>
                  <a:lnTo>
                    <a:pt x="3348351" y="1783"/>
                  </a:lnTo>
                  <a:lnTo>
                    <a:pt x="3304068" y="222"/>
                  </a:lnTo>
                  <a:lnTo>
                    <a:pt x="3248473" y="0"/>
                  </a:lnTo>
                  <a:close/>
                </a:path>
              </a:pathLst>
            </a:custGeom>
            <a:solidFill>
              <a:srgbClr val="70BF41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1498600" y="2984500"/>
            <a:ext cx="180530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>
                <a:solidFill>
                  <a:srgbClr val="FFFFFF"/>
                </a:solidFill>
                <a:latin typeface="Arial"/>
                <a:cs typeface="Arial"/>
              </a:rPr>
              <a:t>Backend</a:t>
            </a:r>
            <a:endParaRPr sz="3600">
              <a:latin typeface="Arial"/>
              <a:cs typeface="Arial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5836497" y="2783681"/>
            <a:ext cx="1270000" cy="1011555"/>
            <a:chOff x="5836497" y="2783681"/>
            <a:chExt cx="1270000" cy="1011555"/>
          </a:xfrm>
        </p:grpSpPr>
        <p:sp>
          <p:nvSpPr>
            <p:cNvPr id="8" name="object 8"/>
            <p:cNvSpPr/>
            <p:nvPr/>
          </p:nvSpPr>
          <p:spPr>
            <a:xfrm>
              <a:off x="5836497" y="2783681"/>
              <a:ext cx="1270000" cy="1011555"/>
            </a:xfrm>
            <a:custGeom>
              <a:avLst/>
              <a:gdLst/>
              <a:ahLst/>
              <a:cxnLst/>
              <a:rect l="l" t="t" r="r" b="b"/>
              <a:pathLst>
                <a:path w="1270000" h="1011554">
                  <a:moveTo>
                    <a:pt x="0" y="0"/>
                  </a:moveTo>
                  <a:lnTo>
                    <a:pt x="1269999" y="0"/>
                  </a:lnTo>
                  <a:lnTo>
                    <a:pt x="1269999" y="1011237"/>
                  </a:lnTo>
                  <a:lnTo>
                    <a:pt x="0" y="10112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0BF4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83300" y="3149600"/>
              <a:ext cx="774700" cy="330200"/>
            </a:xfrm>
            <a:prstGeom prst="rect">
              <a:avLst/>
            </a:prstGeom>
          </p:spPr>
        </p:pic>
      </p:grpSp>
      <p:grpSp>
        <p:nvGrpSpPr>
          <p:cNvPr id="10" name="object 10"/>
          <p:cNvGrpSpPr/>
          <p:nvPr/>
        </p:nvGrpSpPr>
        <p:grpSpPr>
          <a:xfrm>
            <a:off x="7153175" y="2783681"/>
            <a:ext cx="1270000" cy="1011555"/>
            <a:chOff x="7153175" y="2783681"/>
            <a:chExt cx="1270000" cy="1011555"/>
          </a:xfrm>
        </p:grpSpPr>
        <p:sp>
          <p:nvSpPr>
            <p:cNvPr id="11" name="object 11"/>
            <p:cNvSpPr/>
            <p:nvPr/>
          </p:nvSpPr>
          <p:spPr>
            <a:xfrm>
              <a:off x="7153175" y="2783681"/>
              <a:ext cx="1270000" cy="1011555"/>
            </a:xfrm>
            <a:custGeom>
              <a:avLst/>
              <a:gdLst/>
              <a:ahLst/>
              <a:cxnLst/>
              <a:rect l="l" t="t" r="r" b="b"/>
              <a:pathLst>
                <a:path w="1270000" h="1011554">
                  <a:moveTo>
                    <a:pt x="0" y="0"/>
                  </a:moveTo>
                  <a:lnTo>
                    <a:pt x="1270000" y="0"/>
                  </a:lnTo>
                  <a:lnTo>
                    <a:pt x="1270000" y="1011237"/>
                  </a:lnTo>
                  <a:lnTo>
                    <a:pt x="0" y="10112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0BF4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42200" y="3149600"/>
              <a:ext cx="685800" cy="330200"/>
            </a:xfrm>
            <a:prstGeom prst="rect">
              <a:avLst/>
            </a:prstGeom>
          </p:spPr>
        </p:pic>
      </p:grpSp>
      <p:grpSp>
        <p:nvGrpSpPr>
          <p:cNvPr id="13" name="object 13"/>
          <p:cNvGrpSpPr/>
          <p:nvPr/>
        </p:nvGrpSpPr>
        <p:grpSpPr>
          <a:xfrm>
            <a:off x="8471600" y="2783681"/>
            <a:ext cx="1270000" cy="1011555"/>
            <a:chOff x="8471600" y="2783681"/>
            <a:chExt cx="1270000" cy="1011555"/>
          </a:xfrm>
        </p:grpSpPr>
        <p:sp>
          <p:nvSpPr>
            <p:cNvPr id="14" name="object 14"/>
            <p:cNvSpPr/>
            <p:nvPr/>
          </p:nvSpPr>
          <p:spPr>
            <a:xfrm>
              <a:off x="8471600" y="2783681"/>
              <a:ext cx="1270000" cy="1011555"/>
            </a:xfrm>
            <a:custGeom>
              <a:avLst/>
              <a:gdLst/>
              <a:ahLst/>
              <a:cxnLst/>
              <a:rect l="l" t="t" r="r" b="b"/>
              <a:pathLst>
                <a:path w="1270000" h="1011554">
                  <a:moveTo>
                    <a:pt x="0" y="0"/>
                  </a:moveTo>
                  <a:lnTo>
                    <a:pt x="1270000" y="0"/>
                  </a:lnTo>
                  <a:lnTo>
                    <a:pt x="1270000" y="1011237"/>
                  </a:lnTo>
                  <a:lnTo>
                    <a:pt x="0" y="10112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0BF4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585199" y="3149600"/>
              <a:ext cx="1079500" cy="393700"/>
            </a:xfrm>
            <a:prstGeom prst="rect">
              <a:avLst/>
            </a:prstGeom>
          </p:spPr>
        </p:pic>
      </p:grpSp>
      <p:grpSp>
        <p:nvGrpSpPr>
          <p:cNvPr id="16" name="object 16"/>
          <p:cNvGrpSpPr/>
          <p:nvPr/>
        </p:nvGrpSpPr>
        <p:grpSpPr>
          <a:xfrm>
            <a:off x="9789152" y="2783681"/>
            <a:ext cx="1270000" cy="1011555"/>
            <a:chOff x="9789152" y="2783681"/>
            <a:chExt cx="1270000" cy="1011555"/>
          </a:xfrm>
        </p:grpSpPr>
        <p:sp>
          <p:nvSpPr>
            <p:cNvPr id="17" name="object 17"/>
            <p:cNvSpPr/>
            <p:nvPr/>
          </p:nvSpPr>
          <p:spPr>
            <a:xfrm>
              <a:off x="9789152" y="2783681"/>
              <a:ext cx="1270000" cy="1011555"/>
            </a:xfrm>
            <a:custGeom>
              <a:avLst/>
              <a:gdLst/>
              <a:ahLst/>
              <a:cxnLst/>
              <a:rect l="l" t="t" r="r" b="b"/>
              <a:pathLst>
                <a:path w="1270000" h="1011554">
                  <a:moveTo>
                    <a:pt x="0" y="0"/>
                  </a:moveTo>
                  <a:lnTo>
                    <a:pt x="1270000" y="0"/>
                  </a:lnTo>
                  <a:lnTo>
                    <a:pt x="1270000" y="1011237"/>
                  </a:lnTo>
                  <a:lnTo>
                    <a:pt x="0" y="10112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0BF4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791699" y="3149600"/>
              <a:ext cx="1244600" cy="330200"/>
            </a:xfrm>
            <a:prstGeom prst="rect">
              <a:avLst/>
            </a:prstGeom>
          </p:spPr>
        </p:pic>
      </p:grpSp>
      <p:grpSp>
        <p:nvGrpSpPr>
          <p:cNvPr id="19" name="object 19"/>
          <p:cNvGrpSpPr/>
          <p:nvPr/>
        </p:nvGrpSpPr>
        <p:grpSpPr>
          <a:xfrm>
            <a:off x="4231523" y="3159760"/>
            <a:ext cx="1558290" cy="259079"/>
            <a:chOff x="4231523" y="3159760"/>
            <a:chExt cx="1558290" cy="259079"/>
          </a:xfrm>
        </p:grpSpPr>
        <p:sp>
          <p:nvSpPr>
            <p:cNvPr id="20" name="object 20"/>
            <p:cNvSpPr/>
            <p:nvPr/>
          </p:nvSpPr>
          <p:spPr>
            <a:xfrm>
              <a:off x="4231523" y="3289300"/>
              <a:ext cx="1330960" cy="0"/>
            </a:xfrm>
            <a:custGeom>
              <a:avLst/>
              <a:gdLst/>
              <a:ahLst/>
              <a:cxnLst/>
              <a:rect l="l" t="t" r="r" b="b"/>
              <a:pathLst>
                <a:path w="1330960" h="0">
                  <a:moveTo>
                    <a:pt x="0" y="0"/>
                  </a:moveTo>
                  <a:lnTo>
                    <a:pt x="1298944" y="0"/>
                  </a:lnTo>
                  <a:lnTo>
                    <a:pt x="1330694" y="0"/>
                  </a:lnTo>
                </a:path>
              </a:pathLst>
            </a:custGeom>
            <a:ln w="635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5530467" y="3159760"/>
              <a:ext cx="259079" cy="259079"/>
            </a:xfrm>
            <a:custGeom>
              <a:avLst/>
              <a:gdLst/>
              <a:ahLst/>
              <a:cxnLst/>
              <a:rect l="l" t="t" r="r" b="b"/>
              <a:pathLst>
                <a:path w="259079" h="259079">
                  <a:moveTo>
                    <a:pt x="0" y="0"/>
                  </a:moveTo>
                  <a:lnTo>
                    <a:pt x="0" y="259080"/>
                  </a:lnTo>
                  <a:lnTo>
                    <a:pt x="259079" y="1295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2" name="object 22"/>
          <p:cNvGrpSpPr/>
          <p:nvPr/>
        </p:nvGrpSpPr>
        <p:grpSpPr>
          <a:xfrm>
            <a:off x="11106703" y="2783681"/>
            <a:ext cx="1270000" cy="1011555"/>
            <a:chOff x="11106703" y="2783681"/>
            <a:chExt cx="1270000" cy="1011555"/>
          </a:xfrm>
        </p:grpSpPr>
        <p:sp>
          <p:nvSpPr>
            <p:cNvPr id="23" name="object 23"/>
            <p:cNvSpPr/>
            <p:nvPr/>
          </p:nvSpPr>
          <p:spPr>
            <a:xfrm>
              <a:off x="11106703" y="2783681"/>
              <a:ext cx="1270000" cy="1011555"/>
            </a:xfrm>
            <a:custGeom>
              <a:avLst/>
              <a:gdLst/>
              <a:ahLst/>
              <a:cxnLst/>
              <a:rect l="l" t="t" r="r" b="b"/>
              <a:pathLst>
                <a:path w="1270000" h="1011554">
                  <a:moveTo>
                    <a:pt x="0" y="0"/>
                  </a:moveTo>
                  <a:lnTo>
                    <a:pt x="1270000" y="0"/>
                  </a:lnTo>
                  <a:lnTo>
                    <a:pt x="1270000" y="1011237"/>
                  </a:lnTo>
                  <a:lnTo>
                    <a:pt x="0" y="10112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1A7F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4" name="object 2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252199" y="3149600"/>
              <a:ext cx="1003300" cy="330200"/>
            </a:xfrm>
            <a:prstGeom prst="rect">
              <a:avLst/>
            </a:prstGeom>
          </p:spPr>
        </p:pic>
      </p:grpSp>
      <p:graphicFrame>
        <p:nvGraphicFramePr>
          <p:cNvPr id="25" name="object 25"/>
          <p:cNvGraphicFramePr>
            <a:graphicFrameLocks noGrp="1"/>
          </p:cNvGraphicFramePr>
          <p:nvPr/>
        </p:nvGraphicFramePr>
        <p:xfrm>
          <a:off x="5836497" y="2783681"/>
          <a:ext cx="6540500" cy="101091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93495"/>
                <a:gridCol w="1317625"/>
                <a:gridCol w="1318259"/>
                <a:gridCol w="1317625"/>
                <a:gridCol w="1294129"/>
              </a:tblGrid>
              <a:tr h="1010919">
                <a:tc>
                  <a:txBody>
                    <a:bodyPr/>
                    <a:lstStyle/>
                    <a:p>
                      <a:pPr marL="271780">
                        <a:lnSpc>
                          <a:spcPct val="100000"/>
                        </a:lnSpc>
                        <a:spcBef>
                          <a:spcPts val="2380"/>
                        </a:spcBef>
                      </a:pPr>
                      <a:r>
                        <a:rPr dirty="0" sz="260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Build</a:t>
                      </a:r>
                      <a:endParaRPr sz="2600">
                        <a:latin typeface="Arial"/>
                        <a:cs typeface="Arial"/>
                      </a:endParaRPr>
                    </a:p>
                  </a:txBody>
                  <a:tcPr marL="0" marR="0" marB="0" marT="302260">
                    <a:lnR w="57150">
                      <a:solidFill>
                        <a:srgbClr val="FFFFFF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349885">
                        <a:lnSpc>
                          <a:spcPct val="100000"/>
                        </a:lnSpc>
                        <a:spcBef>
                          <a:spcPts val="2380"/>
                        </a:spcBef>
                      </a:pPr>
                      <a:r>
                        <a:rPr dirty="0" sz="2600" spc="-7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Test</a:t>
                      </a:r>
                      <a:endParaRPr sz="2600">
                        <a:latin typeface="Arial"/>
                        <a:cs typeface="Arial"/>
                      </a:endParaRPr>
                    </a:p>
                  </a:txBody>
                  <a:tcPr marL="0" marR="0" marB="0" marT="302260">
                    <a:lnL w="5715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150495">
                        <a:lnSpc>
                          <a:spcPct val="100000"/>
                        </a:lnSpc>
                        <a:spcBef>
                          <a:spcPts val="2380"/>
                        </a:spcBef>
                      </a:pPr>
                      <a:r>
                        <a:rPr dirty="0" sz="260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Deploy</a:t>
                      </a:r>
                      <a:endParaRPr sz="2600">
                        <a:latin typeface="Arial"/>
                        <a:cs typeface="Arial"/>
                      </a:endParaRPr>
                    </a:p>
                  </a:txBody>
                  <a:tcPr marL="0" marR="0" marB="0" marT="302260">
                    <a:lnL w="5715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76835">
                        <a:lnSpc>
                          <a:spcPct val="100000"/>
                        </a:lnSpc>
                        <a:spcBef>
                          <a:spcPts val="2380"/>
                        </a:spcBef>
                      </a:pPr>
                      <a:r>
                        <a:rPr dirty="0" sz="260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API</a:t>
                      </a:r>
                      <a:r>
                        <a:rPr dirty="0" sz="2600" spc="-5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600" spc="-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test</a:t>
                      </a:r>
                      <a:endParaRPr sz="2600">
                        <a:latin typeface="Arial"/>
                        <a:cs typeface="Arial"/>
                      </a:endParaRPr>
                    </a:p>
                  </a:txBody>
                  <a:tcPr marL="0" marR="0" marB="0" marT="302260">
                    <a:lnL w="5715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181610">
                        <a:lnSpc>
                          <a:spcPct val="100000"/>
                        </a:lnSpc>
                        <a:spcBef>
                          <a:spcPts val="2380"/>
                        </a:spcBef>
                      </a:pPr>
                      <a:r>
                        <a:rPr dirty="0" sz="260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UI</a:t>
                      </a:r>
                      <a:r>
                        <a:rPr dirty="0" sz="2600" spc="-4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600" spc="-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test</a:t>
                      </a:r>
                      <a:endParaRPr sz="2600">
                        <a:latin typeface="Arial"/>
                        <a:cs typeface="Arial"/>
                      </a:endParaRPr>
                    </a:p>
                  </a:txBody>
                  <a:tcPr marL="0" marR="0" marB="0" marT="302260">
                    <a:lnL w="57150">
                      <a:solidFill>
                        <a:srgbClr val="FFFFFF"/>
                      </a:solidFill>
                      <a:prstDash val="solid"/>
                    </a:lnL>
                  </a:tcPr>
                </a:tc>
              </a:tr>
            </a:tbl>
          </a:graphicData>
        </a:graphic>
      </p:graphicFrame>
      <p:sp>
        <p:nvSpPr>
          <p:cNvPr id="26" name="object 2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27" name="object 2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62600" y="139700"/>
            <a:ext cx="1876425" cy="1000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Flow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27623" y="2482202"/>
            <a:ext cx="3641725" cy="1614805"/>
            <a:chOff x="427623" y="2482202"/>
            <a:chExt cx="3641725" cy="161480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7623" y="2482202"/>
              <a:ext cx="3641284" cy="1614196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65723" y="2533001"/>
              <a:ext cx="3540125" cy="1513205"/>
            </a:xfrm>
            <a:custGeom>
              <a:avLst/>
              <a:gdLst/>
              <a:ahLst/>
              <a:cxnLst/>
              <a:rect l="l" t="t" r="r" b="b"/>
              <a:pathLst>
                <a:path w="3540125" h="1513204">
                  <a:moveTo>
                    <a:pt x="3248473" y="0"/>
                  </a:moveTo>
                  <a:lnTo>
                    <a:pt x="292505" y="0"/>
                  </a:lnTo>
                  <a:lnTo>
                    <a:pt x="236162" y="222"/>
                  </a:lnTo>
                  <a:lnTo>
                    <a:pt x="191494" y="1783"/>
                  </a:lnTo>
                  <a:lnTo>
                    <a:pt x="120299" y="14270"/>
                  </a:lnTo>
                  <a:lnTo>
                    <a:pt x="85466" y="31474"/>
                  </a:lnTo>
                  <a:lnTo>
                    <a:pt x="55532" y="55532"/>
                  </a:lnTo>
                  <a:lnTo>
                    <a:pt x="31474" y="85466"/>
                  </a:lnTo>
                  <a:lnTo>
                    <a:pt x="14270" y="120299"/>
                  </a:lnTo>
                  <a:lnTo>
                    <a:pt x="1778" y="191494"/>
                  </a:lnTo>
                  <a:lnTo>
                    <a:pt x="222" y="235616"/>
                  </a:lnTo>
                  <a:lnTo>
                    <a:pt x="0" y="291211"/>
                  </a:lnTo>
                  <a:lnTo>
                    <a:pt x="5" y="1221386"/>
                  </a:lnTo>
                  <a:lnTo>
                    <a:pt x="222" y="1276435"/>
                  </a:lnTo>
                  <a:lnTo>
                    <a:pt x="1783" y="1321103"/>
                  </a:lnTo>
                  <a:lnTo>
                    <a:pt x="14270" y="1392298"/>
                  </a:lnTo>
                  <a:lnTo>
                    <a:pt x="31474" y="1427131"/>
                  </a:lnTo>
                  <a:lnTo>
                    <a:pt x="55532" y="1457065"/>
                  </a:lnTo>
                  <a:lnTo>
                    <a:pt x="85466" y="1481123"/>
                  </a:lnTo>
                  <a:lnTo>
                    <a:pt x="120299" y="1498326"/>
                  </a:lnTo>
                  <a:lnTo>
                    <a:pt x="191332" y="1510814"/>
                  </a:lnTo>
                  <a:lnTo>
                    <a:pt x="235616" y="1512374"/>
                  </a:lnTo>
                  <a:lnTo>
                    <a:pt x="291210" y="1512597"/>
                  </a:lnTo>
                  <a:lnTo>
                    <a:pt x="3247179" y="1512597"/>
                  </a:lnTo>
                  <a:lnTo>
                    <a:pt x="3303522" y="1512374"/>
                  </a:lnTo>
                  <a:lnTo>
                    <a:pt x="3348189" y="1510814"/>
                  </a:lnTo>
                  <a:lnTo>
                    <a:pt x="3419385" y="1498326"/>
                  </a:lnTo>
                  <a:lnTo>
                    <a:pt x="3454218" y="1481123"/>
                  </a:lnTo>
                  <a:lnTo>
                    <a:pt x="3484152" y="1457065"/>
                  </a:lnTo>
                  <a:lnTo>
                    <a:pt x="3508209" y="1427131"/>
                  </a:lnTo>
                  <a:lnTo>
                    <a:pt x="3525413" y="1392298"/>
                  </a:lnTo>
                  <a:lnTo>
                    <a:pt x="3537906" y="1321103"/>
                  </a:lnTo>
                  <a:lnTo>
                    <a:pt x="3539461" y="1276981"/>
                  </a:lnTo>
                  <a:lnTo>
                    <a:pt x="3539684" y="1221386"/>
                  </a:lnTo>
                  <a:lnTo>
                    <a:pt x="3539679" y="291211"/>
                  </a:lnTo>
                  <a:lnTo>
                    <a:pt x="3539461" y="236162"/>
                  </a:lnTo>
                  <a:lnTo>
                    <a:pt x="3537900" y="191494"/>
                  </a:lnTo>
                  <a:lnTo>
                    <a:pt x="3525413" y="120299"/>
                  </a:lnTo>
                  <a:lnTo>
                    <a:pt x="3508209" y="85466"/>
                  </a:lnTo>
                  <a:lnTo>
                    <a:pt x="3484152" y="55532"/>
                  </a:lnTo>
                  <a:lnTo>
                    <a:pt x="3454218" y="31474"/>
                  </a:lnTo>
                  <a:lnTo>
                    <a:pt x="3419385" y="14270"/>
                  </a:lnTo>
                  <a:lnTo>
                    <a:pt x="3348351" y="1783"/>
                  </a:lnTo>
                  <a:lnTo>
                    <a:pt x="3304068" y="222"/>
                  </a:lnTo>
                  <a:lnTo>
                    <a:pt x="3248473" y="0"/>
                  </a:lnTo>
                  <a:close/>
                </a:path>
              </a:pathLst>
            </a:custGeom>
            <a:solidFill>
              <a:srgbClr val="51A7F9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1308100" y="2984500"/>
            <a:ext cx="185547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5">
                <a:solidFill>
                  <a:srgbClr val="FFFFFF"/>
                </a:solidFill>
                <a:latin typeface="Arial"/>
                <a:cs typeface="Arial"/>
              </a:rPr>
              <a:t>Frontend</a:t>
            </a:r>
            <a:endParaRPr sz="3600">
              <a:latin typeface="Arial"/>
              <a:cs typeface="Arial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4175716" y="3159760"/>
            <a:ext cx="1522095" cy="259079"/>
            <a:chOff x="4175716" y="3159760"/>
            <a:chExt cx="1522095" cy="259079"/>
          </a:xfrm>
        </p:grpSpPr>
        <p:sp>
          <p:nvSpPr>
            <p:cNvPr id="8" name="object 8"/>
            <p:cNvSpPr/>
            <p:nvPr/>
          </p:nvSpPr>
          <p:spPr>
            <a:xfrm>
              <a:off x="4175716" y="3289300"/>
              <a:ext cx="1294765" cy="0"/>
            </a:xfrm>
            <a:custGeom>
              <a:avLst/>
              <a:gdLst/>
              <a:ahLst/>
              <a:cxnLst/>
              <a:rect l="l" t="t" r="r" b="b"/>
              <a:pathLst>
                <a:path w="1294764" h="0">
                  <a:moveTo>
                    <a:pt x="0" y="0"/>
                  </a:moveTo>
                  <a:lnTo>
                    <a:pt x="1262758" y="0"/>
                  </a:lnTo>
                  <a:lnTo>
                    <a:pt x="1294508" y="0"/>
                  </a:lnTo>
                </a:path>
              </a:pathLst>
            </a:custGeom>
            <a:ln w="635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5438475" y="3159760"/>
              <a:ext cx="259079" cy="259079"/>
            </a:xfrm>
            <a:custGeom>
              <a:avLst/>
              <a:gdLst/>
              <a:ahLst/>
              <a:cxnLst/>
              <a:rect l="l" t="t" r="r" b="b"/>
              <a:pathLst>
                <a:path w="259079" h="259079">
                  <a:moveTo>
                    <a:pt x="0" y="0"/>
                  </a:moveTo>
                  <a:lnTo>
                    <a:pt x="0" y="259080"/>
                  </a:lnTo>
                  <a:lnTo>
                    <a:pt x="259079" y="1295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0" name="object 10"/>
          <p:cNvGrpSpPr/>
          <p:nvPr/>
        </p:nvGrpSpPr>
        <p:grpSpPr>
          <a:xfrm>
            <a:off x="5770702" y="2482202"/>
            <a:ext cx="3641725" cy="1614805"/>
            <a:chOff x="5770702" y="2482202"/>
            <a:chExt cx="3641725" cy="1614805"/>
          </a:xfrm>
        </p:grpSpPr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70702" y="2482202"/>
              <a:ext cx="3641284" cy="1614196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5808802" y="2533001"/>
              <a:ext cx="3540125" cy="1513205"/>
            </a:xfrm>
            <a:custGeom>
              <a:avLst/>
              <a:gdLst/>
              <a:ahLst/>
              <a:cxnLst/>
              <a:rect l="l" t="t" r="r" b="b"/>
              <a:pathLst>
                <a:path w="3540125" h="1513204">
                  <a:moveTo>
                    <a:pt x="3248474" y="0"/>
                  </a:moveTo>
                  <a:lnTo>
                    <a:pt x="292506" y="0"/>
                  </a:lnTo>
                  <a:lnTo>
                    <a:pt x="236163" y="222"/>
                  </a:lnTo>
                  <a:lnTo>
                    <a:pt x="191495" y="1783"/>
                  </a:lnTo>
                  <a:lnTo>
                    <a:pt x="120300" y="14270"/>
                  </a:lnTo>
                  <a:lnTo>
                    <a:pt x="85466" y="31474"/>
                  </a:lnTo>
                  <a:lnTo>
                    <a:pt x="55532" y="55532"/>
                  </a:lnTo>
                  <a:lnTo>
                    <a:pt x="31474" y="85466"/>
                  </a:lnTo>
                  <a:lnTo>
                    <a:pt x="14270" y="120299"/>
                  </a:lnTo>
                  <a:lnTo>
                    <a:pt x="1778" y="191494"/>
                  </a:lnTo>
                  <a:lnTo>
                    <a:pt x="222" y="235616"/>
                  </a:lnTo>
                  <a:lnTo>
                    <a:pt x="0" y="291211"/>
                  </a:lnTo>
                  <a:lnTo>
                    <a:pt x="5" y="1221386"/>
                  </a:lnTo>
                  <a:lnTo>
                    <a:pt x="222" y="1276435"/>
                  </a:lnTo>
                  <a:lnTo>
                    <a:pt x="1783" y="1321103"/>
                  </a:lnTo>
                  <a:lnTo>
                    <a:pt x="14270" y="1392298"/>
                  </a:lnTo>
                  <a:lnTo>
                    <a:pt x="31474" y="1427131"/>
                  </a:lnTo>
                  <a:lnTo>
                    <a:pt x="55532" y="1457065"/>
                  </a:lnTo>
                  <a:lnTo>
                    <a:pt x="85466" y="1481123"/>
                  </a:lnTo>
                  <a:lnTo>
                    <a:pt x="120300" y="1498326"/>
                  </a:lnTo>
                  <a:lnTo>
                    <a:pt x="191333" y="1510814"/>
                  </a:lnTo>
                  <a:lnTo>
                    <a:pt x="235616" y="1512374"/>
                  </a:lnTo>
                  <a:lnTo>
                    <a:pt x="291210" y="1512597"/>
                  </a:lnTo>
                  <a:lnTo>
                    <a:pt x="3247179" y="1512597"/>
                  </a:lnTo>
                  <a:lnTo>
                    <a:pt x="3303522" y="1512374"/>
                  </a:lnTo>
                  <a:lnTo>
                    <a:pt x="3348190" y="1510814"/>
                  </a:lnTo>
                  <a:lnTo>
                    <a:pt x="3419384" y="1498326"/>
                  </a:lnTo>
                  <a:lnTo>
                    <a:pt x="3454218" y="1481123"/>
                  </a:lnTo>
                  <a:lnTo>
                    <a:pt x="3484153" y="1457065"/>
                  </a:lnTo>
                  <a:lnTo>
                    <a:pt x="3508210" y="1427131"/>
                  </a:lnTo>
                  <a:lnTo>
                    <a:pt x="3525414" y="1392298"/>
                  </a:lnTo>
                  <a:lnTo>
                    <a:pt x="3537906" y="1321103"/>
                  </a:lnTo>
                  <a:lnTo>
                    <a:pt x="3539461" y="1276981"/>
                  </a:lnTo>
                  <a:lnTo>
                    <a:pt x="3539684" y="1221386"/>
                  </a:lnTo>
                  <a:lnTo>
                    <a:pt x="3539679" y="291211"/>
                  </a:lnTo>
                  <a:lnTo>
                    <a:pt x="3539461" y="236162"/>
                  </a:lnTo>
                  <a:lnTo>
                    <a:pt x="3537900" y="191494"/>
                  </a:lnTo>
                  <a:lnTo>
                    <a:pt x="3525414" y="120299"/>
                  </a:lnTo>
                  <a:lnTo>
                    <a:pt x="3508210" y="85466"/>
                  </a:lnTo>
                  <a:lnTo>
                    <a:pt x="3484153" y="55532"/>
                  </a:lnTo>
                  <a:lnTo>
                    <a:pt x="3454218" y="31474"/>
                  </a:lnTo>
                  <a:lnTo>
                    <a:pt x="3419384" y="14270"/>
                  </a:lnTo>
                  <a:lnTo>
                    <a:pt x="3348351" y="1783"/>
                  </a:lnTo>
                  <a:lnTo>
                    <a:pt x="3304068" y="222"/>
                  </a:lnTo>
                  <a:lnTo>
                    <a:pt x="3248474" y="0"/>
                  </a:lnTo>
                  <a:close/>
                </a:path>
              </a:pathLst>
            </a:custGeom>
            <a:solidFill>
              <a:srgbClr val="70BF41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 txBox="1"/>
          <p:nvPr/>
        </p:nvSpPr>
        <p:spPr>
          <a:xfrm>
            <a:off x="6680200" y="2984500"/>
            <a:ext cx="180530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>
                <a:solidFill>
                  <a:srgbClr val="FFFFFF"/>
                </a:solidFill>
                <a:latin typeface="Arial"/>
                <a:cs typeface="Arial"/>
              </a:rPr>
              <a:t>Backend</a:t>
            </a:r>
            <a:endParaRPr sz="3600">
              <a:latin typeface="Arial"/>
              <a:cs typeface="Arial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11113781" y="2450679"/>
            <a:ext cx="1327785" cy="1728470"/>
            <a:chOff x="11113781" y="2450679"/>
            <a:chExt cx="1327785" cy="1728470"/>
          </a:xfrm>
        </p:grpSpPr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113781" y="2450679"/>
              <a:ext cx="1327464" cy="1728040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11151881" y="2463379"/>
              <a:ext cx="1251585" cy="1652270"/>
            </a:xfrm>
            <a:custGeom>
              <a:avLst/>
              <a:gdLst/>
              <a:ahLst/>
              <a:cxnLst/>
              <a:rect l="l" t="t" r="r" b="b"/>
              <a:pathLst>
                <a:path w="1251584" h="1652270">
                  <a:moveTo>
                    <a:pt x="17" y="274789"/>
                  </a:moveTo>
                  <a:lnTo>
                    <a:pt x="17" y="1452440"/>
                  </a:lnTo>
                  <a:lnTo>
                    <a:pt x="3688" y="1473148"/>
                  </a:lnTo>
                  <a:lnTo>
                    <a:pt x="31911" y="1513221"/>
                  </a:lnTo>
                  <a:lnTo>
                    <a:pt x="85431" y="1550482"/>
                  </a:lnTo>
                  <a:lnTo>
                    <a:pt x="120723" y="1567677"/>
                  </a:lnTo>
                  <a:lnTo>
                    <a:pt x="161194" y="1583711"/>
                  </a:lnTo>
                  <a:lnTo>
                    <a:pt x="206464" y="1598431"/>
                  </a:lnTo>
                  <a:lnTo>
                    <a:pt x="256149" y="1611684"/>
                  </a:lnTo>
                  <a:lnTo>
                    <a:pt x="309869" y="1623317"/>
                  </a:lnTo>
                  <a:lnTo>
                    <a:pt x="367243" y="1633178"/>
                  </a:lnTo>
                  <a:lnTo>
                    <a:pt x="427887" y="1641113"/>
                  </a:lnTo>
                  <a:lnTo>
                    <a:pt x="491421" y="1646971"/>
                  </a:lnTo>
                  <a:lnTo>
                    <a:pt x="557463" y="1650597"/>
                  </a:lnTo>
                  <a:lnTo>
                    <a:pt x="625632" y="1651840"/>
                  </a:lnTo>
                  <a:lnTo>
                    <a:pt x="693801" y="1650597"/>
                  </a:lnTo>
                  <a:lnTo>
                    <a:pt x="759843" y="1646971"/>
                  </a:lnTo>
                  <a:lnTo>
                    <a:pt x="823377" y="1641113"/>
                  </a:lnTo>
                  <a:lnTo>
                    <a:pt x="884021" y="1633178"/>
                  </a:lnTo>
                  <a:lnTo>
                    <a:pt x="941395" y="1623317"/>
                  </a:lnTo>
                  <a:lnTo>
                    <a:pt x="995115" y="1611684"/>
                  </a:lnTo>
                  <a:lnTo>
                    <a:pt x="1044800" y="1598431"/>
                  </a:lnTo>
                  <a:lnTo>
                    <a:pt x="1090070" y="1583711"/>
                  </a:lnTo>
                  <a:lnTo>
                    <a:pt x="1130541" y="1567677"/>
                  </a:lnTo>
                  <a:lnTo>
                    <a:pt x="1165833" y="1550482"/>
                  </a:lnTo>
                  <a:lnTo>
                    <a:pt x="1219353" y="1513221"/>
                  </a:lnTo>
                  <a:lnTo>
                    <a:pt x="1247576" y="1473148"/>
                  </a:lnTo>
                  <a:lnTo>
                    <a:pt x="1251247" y="1452440"/>
                  </a:lnTo>
                  <a:lnTo>
                    <a:pt x="1251247" y="409662"/>
                  </a:lnTo>
                  <a:lnTo>
                    <a:pt x="625632" y="409662"/>
                  </a:lnTo>
                  <a:lnTo>
                    <a:pt x="559516" y="408679"/>
                  </a:lnTo>
                  <a:lnTo>
                    <a:pt x="495256" y="405791"/>
                  </a:lnTo>
                  <a:lnTo>
                    <a:pt x="433163" y="401092"/>
                  </a:lnTo>
                  <a:lnTo>
                    <a:pt x="373550" y="394672"/>
                  </a:lnTo>
                  <a:lnTo>
                    <a:pt x="316728" y="386626"/>
                  </a:lnTo>
                  <a:lnTo>
                    <a:pt x="263008" y="377046"/>
                  </a:lnTo>
                  <a:lnTo>
                    <a:pt x="212702" y="366023"/>
                  </a:lnTo>
                  <a:lnTo>
                    <a:pt x="166123" y="353651"/>
                  </a:lnTo>
                  <a:lnTo>
                    <a:pt x="123580" y="340023"/>
                  </a:lnTo>
                  <a:lnTo>
                    <a:pt x="85387" y="325230"/>
                  </a:lnTo>
                  <a:lnTo>
                    <a:pt x="23294" y="292520"/>
                  </a:lnTo>
                  <a:lnTo>
                    <a:pt x="17" y="274789"/>
                  </a:lnTo>
                  <a:close/>
                </a:path>
                <a:path w="1251584" h="1652270">
                  <a:moveTo>
                    <a:pt x="1251247" y="274789"/>
                  </a:moveTo>
                  <a:lnTo>
                    <a:pt x="1199409" y="309365"/>
                  </a:lnTo>
                  <a:lnTo>
                    <a:pt x="1127683" y="340023"/>
                  </a:lnTo>
                  <a:lnTo>
                    <a:pt x="1085141" y="353651"/>
                  </a:lnTo>
                  <a:lnTo>
                    <a:pt x="1038561" y="366023"/>
                  </a:lnTo>
                  <a:lnTo>
                    <a:pt x="988255" y="377046"/>
                  </a:lnTo>
                  <a:lnTo>
                    <a:pt x="934536" y="386626"/>
                  </a:lnTo>
                  <a:lnTo>
                    <a:pt x="877714" y="394672"/>
                  </a:lnTo>
                  <a:lnTo>
                    <a:pt x="818100" y="401092"/>
                  </a:lnTo>
                  <a:lnTo>
                    <a:pt x="756008" y="405791"/>
                  </a:lnTo>
                  <a:lnTo>
                    <a:pt x="691748" y="408679"/>
                  </a:lnTo>
                  <a:lnTo>
                    <a:pt x="625632" y="409662"/>
                  </a:lnTo>
                  <a:lnTo>
                    <a:pt x="1251247" y="409662"/>
                  </a:lnTo>
                  <a:lnTo>
                    <a:pt x="1251247" y="274789"/>
                  </a:lnTo>
                  <a:close/>
                </a:path>
                <a:path w="1251584" h="1652270">
                  <a:moveTo>
                    <a:pt x="625632" y="0"/>
                  </a:moveTo>
                  <a:lnTo>
                    <a:pt x="572311" y="682"/>
                  </a:lnTo>
                  <a:lnTo>
                    <a:pt x="519304" y="2729"/>
                  </a:lnTo>
                  <a:lnTo>
                    <a:pt x="466924" y="6143"/>
                  </a:lnTo>
                  <a:lnTo>
                    <a:pt x="415482" y="10923"/>
                  </a:lnTo>
                  <a:lnTo>
                    <a:pt x="365289" y="17070"/>
                  </a:lnTo>
                  <a:lnTo>
                    <a:pt x="316658" y="24585"/>
                  </a:lnTo>
                  <a:lnTo>
                    <a:pt x="269901" y="33469"/>
                  </a:lnTo>
                  <a:lnTo>
                    <a:pt x="225328" y="43722"/>
                  </a:lnTo>
                  <a:lnTo>
                    <a:pt x="183253" y="55345"/>
                  </a:lnTo>
                  <a:lnTo>
                    <a:pt x="127259" y="74710"/>
                  </a:lnTo>
                  <a:lnTo>
                    <a:pt x="81445" y="95668"/>
                  </a:lnTo>
                  <a:lnTo>
                    <a:pt x="45813" y="117900"/>
                  </a:lnTo>
                  <a:lnTo>
                    <a:pt x="5090" y="164912"/>
                  </a:lnTo>
                  <a:lnTo>
                    <a:pt x="0" y="189055"/>
                  </a:lnTo>
                  <a:lnTo>
                    <a:pt x="5090" y="213198"/>
                  </a:lnTo>
                  <a:lnTo>
                    <a:pt x="45813" y="260209"/>
                  </a:lnTo>
                  <a:lnTo>
                    <a:pt x="81445" y="282441"/>
                  </a:lnTo>
                  <a:lnTo>
                    <a:pt x="127259" y="303399"/>
                  </a:lnTo>
                  <a:lnTo>
                    <a:pt x="183253" y="322764"/>
                  </a:lnTo>
                  <a:lnTo>
                    <a:pt x="225329" y="334388"/>
                  </a:lnTo>
                  <a:lnTo>
                    <a:pt x="269903" y="344646"/>
                  </a:lnTo>
                  <a:lnTo>
                    <a:pt x="316662" y="353535"/>
                  </a:lnTo>
                  <a:lnTo>
                    <a:pt x="365295" y="361057"/>
                  </a:lnTo>
                  <a:lnTo>
                    <a:pt x="415489" y="367211"/>
                  </a:lnTo>
                  <a:lnTo>
                    <a:pt x="466932" y="371998"/>
                  </a:lnTo>
                  <a:lnTo>
                    <a:pt x="519312" y="375417"/>
                  </a:lnTo>
                  <a:lnTo>
                    <a:pt x="572316" y="377469"/>
                  </a:lnTo>
                  <a:lnTo>
                    <a:pt x="625632" y="378152"/>
                  </a:lnTo>
                  <a:lnTo>
                    <a:pt x="678948" y="377469"/>
                  </a:lnTo>
                  <a:lnTo>
                    <a:pt x="731952" y="375417"/>
                  </a:lnTo>
                  <a:lnTo>
                    <a:pt x="784332" y="371998"/>
                  </a:lnTo>
                  <a:lnTo>
                    <a:pt x="835775" y="367211"/>
                  </a:lnTo>
                  <a:lnTo>
                    <a:pt x="885969" y="361057"/>
                  </a:lnTo>
                  <a:lnTo>
                    <a:pt x="934602" y="353535"/>
                  </a:lnTo>
                  <a:lnTo>
                    <a:pt x="981361" y="344646"/>
                  </a:lnTo>
                  <a:lnTo>
                    <a:pt x="1025935" y="334388"/>
                  </a:lnTo>
                  <a:lnTo>
                    <a:pt x="1068011" y="322764"/>
                  </a:lnTo>
                  <a:lnTo>
                    <a:pt x="1124005" y="303399"/>
                  </a:lnTo>
                  <a:lnTo>
                    <a:pt x="1169819" y="282441"/>
                  </a:lnTo>
                  <a:lnTo>
                    <a:pt x="1205451" y="260209"/>
                  </a:lnTo>
                  <a:lnTo>
                    <a:pt x="1246174" y="213198"/>
                  </a:lnTo>
                  <a:lnTo>
                    <a:pt x="1251264" y="189055"/>
                  </a:lnTo>
                  <a:lnTo>
                    <a:pt x="1246174" y="164912"/>
                  </a:lnTo>
                  <a:lnTo>
                    <a:pt x="1205451" y="117900"/>
                  </a:lnTo>
                  <a:lnTo>
                    <a:pt x="1169819" y="95668"/>
                  </a:lnTo>
                  <a:lnTo>
                    <a:pt x="1124005" y="74710"/>
                  </a:lnTo>
                  <a:lnTo>
                    <a:pt x="1068011" y="55345"/>
                  </a:lnTo>
                  <a:lnTo>
                    <a:pt x="1025936" y="43722"/>
                  </a:lnTo>
                  <a:lnTo>
                    <a:pt x="981363" y="33469"/>
                  </a:lnTo>
                  <a:lnTo>
                    <a:pt x="934605" y="24585"/>
                  </a:lnTo>
                  <a:lnTo>
                    <a:pt x="885974" y="17070"/>
                  </a:lnTo>
                  <a:lnTo>
                    <a:pt x="835782" y="10923"/>
                  </a:lnTo>
                  <a:lnTo>
                    <a:pt x="784339" y="6143"/>
                  </a:lnTo>
                  <a:lnTo>
                    <a:pt x="731959" y="2729"/>
                  </a:lnTo>
                  <a:lnTo>
                    <a:pt x="678953" y="682"/>
                  </a:lnTo>
                  <a:lnTo>
                    <a:pt x="625632" y="0"/>
                  </a:lnTo>
                  <a:close/>
                </a:path>
              </a:pathLst>
            </a:custGeom>
            <a:solidFill>
              <a:srgbClr val="EC5D57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7" name="object 1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429999" y="3060700"/>
              <a:ext cx="723900" cy="444500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11417300" y="2933700"/>
            <a:ext cx="731520" cy="635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000">
                <a:solidFill>
                  <a:srgbClr val="FFFFFF"/>
                </a:solidFill>
                <a:latin typeface="Arial"/>
                <a:cs typeface="Arial"/>
              </a:rPr>
              <a:t>DB</a:t>
            </a:r>
            <a:endParaRPr sz="4000">
              <a:latin typeface="Arial"/>
              <a:cs typeface="Arial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9489264" y="3159760"/>
            <a:ext cx="1522095" cy="259079"/>
            <a:chOff x="9489264" y="3159760"/>
            <a:chExt cx="1522095" cy="259079"/>
          </a:xfrm>
        </p:grpSpPr>
        <p:sp>
          <p:nvSpPr>
            <p:cNvPr id="20" name="object 20"/>
            <p:cNvSpPr/>
            <p:nvPr/>
          </p:nvSpPr>
          <p:spPr>
            <a:xfrm>
              <a:off x="9489264" y="3289300"/>
              <a:ext cx="1294765" cy="0"/>
            </a:xfrm>
            <a:custGeom>
              <a:avLst/>
              <a:gdLst/>
              <a:ahLst/>
              <a:cxnLst/>
              <a:rect l="l" t="t" r="r" b="b"/>
              <a:pathLst>
                <a:path w="1294765" h="0">
                  <a:moveTo>
                    <a:pt x="0" y="0"/>
                  </a:moveTo>
                  <a:lnTo>
                    <a:pt x="1262758" y="0"/>
                  </a:lnTo>
                  <a:lnTo>
                    <a:pt x="1294508" y="0"/>
                  </a:lnTo>
                </a:path>
              </a:pathLst>
            </a:custGeom>
            <a:ln w="635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10752023" y="3159760"/>
              <a:ext cx="259079" cy="259079"/>
            </a:xfrm>
            <a:custGeom>
              <a:avLst/>
              <a:gdLst/>
              <a:ahLst/>
              <a:cxnLst/>
              <a:rect l="l" t="t" r="r" b="b"/>
              <a:pathLst>
                <a:path w="259079" h="259079">
                  <a:moveTo>
                    <a:pt x="0" y="0"/>
                  </a:moveTo>
                  <a:lnTo>
                    <a:pt x="0" y="259080"/>
                  </a:lnTo>
                  <a:lnTo>
                    <a:pt x="259079" y="1295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2" name="object 22"/>
          <p:cNvGrpSpPr/>
          <p:nvPr/>
        </p:nvGrpSpPr>
        <p:grpSpPr>
          <a:xfrm>
            <a:off x="283014" y="4492823"/>
            <a:ext cx="1270000" cy="1011555"/>
            <a:chOff x="283014" y="4492823"/>
            <a:chExt cx="1270000" cy="1011555"/>
          </a:xfrm>
        </p:grpSpPr>
        <p:sp>
          <p:nvSpPr>
            <p:cNvPr id="23" name="object 23"/>
            <p:cNvSpPr/>
            <p:nvPr/>
          </p:nvSpPr>
          <p:spPr>
            <a:xfrm>
              <a:off x="283014" y="4492823"/>
              <a:ext cx="1270000" cy="1011555"/>
            </a:xfrm>
            <a:custGeom>
              <a:avLst/>
              <a:gdLst/>
              <a:ahLst/>
              <a:cxnLst/>
              <a:rect l="l" t="t" r="r" b="b"/>
              <a:pathLst>
                <a:path w="1270000" h="1011554">
                  <a:moveTo>
                    <a:pt x="0" y="0"/>
                  </a:moveTo>
                  <a:lnTo>
                    <a:pt x="1269999" y="0"/>
                  </a:lnTo>
                  <a:lnTo>
                    <a:pt x="1269999" y="1011237"/>
                  </a:lnTo>
                  <a:lnTo>
                    <a:pt x="0" y="10112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1A7F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4" name="object 2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20700" y="4851399"/>
              <a:ext cx="774700" cy="330200"/>
            </a:xfrm>
            <a:prstGeom prst="rect">
              <a:avLst/>
            </a:prstGeom>
          </p:spPr>
        </p:pic>
      </p:grpSp>
      <p:sp>
        <p:nvSpPr>
          <p:cNvPr id="25" name="object 25"/>
          <p:cNvSpPr txBox="1"/>
          <p:nvPr/>
        </p:nvSpPr>
        <p:spPr>
          <a:xfrm>
            <a:off x="546100" y="4775200"/>
            <a:ext cx="747395" cy="4216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2600">
                <a:solidFill>
                  <a:srgbClr val="FFFFFF"/>
                </a:solidFill>
                <a:latin typeface="Arial"/>
                <a:cs typeface="Arial"/>
              </a:rPr>
              <a:t>Build</a:t>
            </a:r>
            <a:endParaRPr sz="2600">
              <a:latin typeface="Arial"/>
              <a:cs typeface="Arial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1599691" y="4492823"/>
            <a:ext cx="1270000" cy="1011555"/>
            <a:chOff x="1599691" y="4492823"/>
            <a:chExt cx="1270000" cy="1011555"/>
          </a:xfrm>
        </p:grpSpPr>
        <p:sp>
          <p:nvSpPr>
            <p:cNvPr id="27" name="object 27"/>
            <p:cNvSpPr/>
            <p:nvPr/>
          </p:nvSpPr>
          <p:spPr>
            <a:xfrm>
              <a:off x="1599691" y="4492823"/>
              <a:ext cx="1270000" cy="1011555"/>
            </a:xfrm>
            <a:custGeom>
              <a:avLst/>
              <a:gdLst/>
              <a:ahLst/>
              <a:cxnLst/>
              <a:rect l="l" t="t" r="r" b="b"/>
              <a:pathLst>
                <a:path w="1270000" h="1011554">
                  <a:moveTo>
                    <a:pt x="0" y="0"/>
                  </a:moveTo>
                  <a:lnTo>
                    <a:pt x="1270000" y="0"/>
                  </a:lnTo>
                  <a:lnTo>
                    <a:pt x="1270000" y="1011237"/>
                  </a:lnTo>
                  <a:lnTo>
                    <a:pt x="0" y="10112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1A7F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8" name="object 2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92300" y="4851399"/>
              <a:ext cx="685800" cy="330200"/>
            </a:xfrm>
            <a:prstGeom prst="rect">
              <a:avLst/>
            </a:prstGeom>
          </p:spPr>
        </p:pic>
      </p:grpSp>
      <p:sp>
        <p:nvSpPr>
          <p:cNvPr id="29" name="object 29"/>
          <p:cNvSpPr txBox="1"/>
          <p:nvPr/>
        </p:nvSpPr>
        <p:spPr>
          <a:xfrm>
            <a:off x="1930400" y="4775200"/>
            <a:ext cx="618490" cy="4216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2600" spc="-29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2600">
                <a:solidFill>
                  <a:srgbClr val="FFFFFF"/>
                </a:solidFill>
                <a:latin typeface="Arial"/>
                <a:cs typeface="Arial"/>
              </a:rPr>
              <a:t>est</a:t>
            </a:r>
            <a:endParaRPr sz="2600">
              <a:latin typeface="Arial"/>
              <a:cs typeface="Arial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2918117" y="4492823"/>
            <a:ext cx="1270000" cy="1011555"/>
            <a:chOff x="2918117" y="4492823"/>
            <a:chExt cx="1270000" cy="1011555"/>
          </a:xfrm>
        </p:grpSpPr>
        <p:sp>
          <p:nvSpPr>
            <p:cNvPr id="31" name="object 31"/>
            <p:cNvSpPr/>
            <p:nvPr/>
          </p:nvSpPr>
          <p:spPr>
            <a:xfrm>
              <a:off x="2918117" y="4492823"/>
              <a:ext cx="1270000" cy="1011555"/>
            </a:xfrm>
            <a:custGeom>
              <a:avLst/>
              <a:gdLst/>
              <a:ahLst/>
              <a:cxnLst/>
              <a:rect l="l" t="t" r="r" b="b"/>
              <a:pathLst>
                <a:path w="1270000" h="1011554">
                  <a:moveTo>
                    <a:pt x="0" y="0"/>
                  </a:moveTo>
                  <a:lnTo>
                    <a:pt x="1270000" y="0"/>
                  </a:lnTo>
                  <a:lnTo>
                    <a:pt x="1270000" y="1011237"/>
                  </a:lnTo>
                  <a:lnTo>
                    <a:pt x="0" y="10112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1A7F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2" name="object 3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022599" y="4851399"/>
              <a:ext cx="1079500" cy="393700"/>
            </a:xfrm>
            <a:prstGeom prst="rect">
              <a:avLst/>
            </a:prstGeom>
          </p:spPr>
        </p:pic>
      </p:grpSp>
      <p:sp>
        <p:nvSpPr>
          <p:cNvPr id="33" name="object 33"/>
          <p:cNvSpPr txBox="1"/>
          <p:nvPr/>
        </p:nvSpPr>
        <p:spPr>
          <a:xfrm>
            <a:off x="1599691" y="4775200"/>
            <a:ext cx="2564765" cy="4216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435100">
              <a:lnSpc>
                <a:spcPct val="100000"/>
              </a:lnSpc>
              <a:spcBef>
                <a:spcPts val="100"/>
              </a:spcBef>
            </a:pPr>
            <a:r>
              <a:rPr dirty="0" sz="2600">
                <a:solidFill>
                  <a:srgbClr val="FFFFFF"/>
                </a:solidFill>
                <a:latin typeface="Arial"/>
                <a:cs typeface="Arial"/>
              </a:rPr>
              <a:t>Deploy</a:t>
            </a:r>
            <a:endParaRPr sz="2600">
              <a:latin typeface="Arial"/>
              <a:cs typeface="Arial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5626093" y="4492823"/>
            <a:ext cx="1270000" cy="1011555"/>
            <a:chOff x="5626093" y="4492823"/>
            <a:chExt cx="1270000" cy="1011555"/>
          </a:xfrm>
        </p:grpSpPr>
        <p:sp>
          <p:nvSpPr>
            <p:cNvPr id="35" name="object 35"/>
            <p:cNvSpPr/>
            <p:nvPr/>
          </p:nvSpPr>
          <p:spPr>
            <a:xfrm>
              <a:off x="5626093" y="4492823"/>
              <a:ext cx="1270000" cy="1011555"/>
            </a:xfrm>
            <a:custGeom>
              <a:avLst/>
              <a:gdLst/>
              <a:ahLst/>
              <a:cxnLst/>
              <a:rect l="l" t="t" r="r" b="b"/>
              <a:pathLst>
                <a:path w="1270000" h="1011554">
                  <a:moveTo>
                    <a:pt x="0" y="0"/>
                  </a:moveTo>
                  <a:lnTo>
                    <a:pt x="1270000" y="0"/>
                  </a:lnTo>
                  <a:lnTo>
                    <a:pt x="1270000" y="1011237"/>
                  </a:lnTo>
                  <a:lnTo>
                    <a:pt x="0" y="10112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0BF4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6" name="object 3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867400" y="4851399"/>
              <a:ext cx="774700" cy="330200"/>
            </a:xfrm>
            <a:prstGeom prst="rect">
              <a:avLst/>
            </a:prstGeom>
          </p:spPr>
        </p:pic>
      </p:grpSp>
      <p:sp>
        <p:nvSpPr>
          <p:cNvPr id="37" name="object 37"/>
          <p:cNvSpPr txBox="1"/>
          <p:nvPr/>
        </p:nvSpPr>
        <p:spPr>
          <a:xfrm>
            <a:off x="5892800" y="4775200"/>
            <a:ext cx="747395" cy="4216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2600">
                <a:solidFill>
                  <a:srgbClr val="FFFFFF"/>
                </a:solidFill>
                <a:latin typeface="Arial"/>
                <a:cs typeface="Arial"/>
              </a:rPr>
              <a:t>Build</a:t>
            </a:r>
            <a:endParaRPr sz="2600">
              <a:latin typeface="Arial"/>
              <a:cs typeface="Arial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6942771" y="4492823"/>
            <a:ext cx="1270000" cy="1011555"/>
            <a:chOff x="6942771" y="4492823"/>
            <a:chExt cx="1270000" cy="1011555"/>
          </a:xfrm>
        </p:grpSpPr>
        <p:sp>
          <p:nvSpPr>
            <p:cNvPr id="39" name="object 39"/>
            <p:cNvSpPr/>
            <p:nvPr/>
          </p:nvSpPr>
          <p:spPr>
            <a:xfrm>
              <a:off x="6942771" y="4492823"/>
              <a:ext cx="1270000" cy="1011555"/>
            </a:xfrm>
            <a:custGeom>
              <a:avLst/>
              <a:gdLst/>
              <a:ahLst/>
              <a:cxnLst/>
              <a:rect l="l" t="t" r="r" b="b"/>
              <a:pathLst>
                <a:path w="1270000" h="1011554">
                  <a:moveTo>
                    <a:pt x="0" y="0"/>
                  </a:moveTo>
                  <a:lnTo>
                    <a:pt x="1270000" y="0"/>
                  </a:lnTo>
                  <a:lnTo>
                    <a:pt x="1270000" y="1011237"/>
                  </a:lnTo>
                  <a:lnTo>
                    <a:pt x="0" y="10112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0BF4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0" name="object 4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239000" y="4851399"/>
              <a:ext cx="685800" cy="330200"/>
            </a:xfrm>
            <a:prstGeom prst="rect">
              <a:avLst/>
            </a:prstGeom>
          </p:spPr>
        </p:pic>
      </p:grpSp>
      <p:sp>
        <p:nvSpPr>
          <p:cNvPr id="41" name="object 41"/>
          <p:cNvSpPr txBox="1"/>
          <p:nvPr/>
        </p:nvSpPr>
        <p:spPr>
          <a:xfrm>
            <a:off x="7277100" y="4775200"/>
            <a:ext cx="618490" cy="4216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2600" spc="-29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2600">
                <a:solidFill>
                  <a:srgbClr val="FFFFFF"/>
                </a:solidFill>
                <a:latin typeface="Arial"/>
                <a:cs typeface="Arial"/>
              </a:rPr>
              <a:t>est</a:t>
            </a:r>
            <a:endParaRPr sz="2600">
              <a:latin typeface="Arial"/>
              <a:cs typeface="Arial"/>
            </a:endParaRPr>
          </a:p>
        </p:txBody>
      </p:sp>
      <p:grpSp>
        <p:nvGrpSpPr>
          <p:cNvPr id="42" name="object 42"/>
          <p:cNvGrpSpPr/>
          <p:nvPr/>
        </p:nvGrpSpPr>
        <p:grpSpPr>
          <a:xfrm>
            <a:off x="8261196" y="4492823"/>
            <a:ext cx="1270000" cy="1011555"/>
            <a:chOff x="8261196" y="4492823"/>
            <a:chExt cx="1270000" cy="1011555"/>
          </a:xfrm>
        </p:grpSpPr>
        <p:sp>
          <p:nvSpPr>
            <p:cNvPr id="43" name="object 43"/>
            <p:cNvSpPr/>
            <p:nvPr/>
          </p:nvSpPr>
          <p:spPr>
            <a:xfrm>
              <a:off x="8261196" y="4492823"/>
              <a:ext cx="1270000" cy="1011555"/>
            </a:xfrm>
            <a:custGeom>
              <a:avLst/>
              <a:gdLst/>
              <a:ahLst/>
              <a:cxnLst/>
              <a:rect l="l" t="t" r="r" b="b"/>
              <a:pathLst>
                <a:path w="1270000" h="1011554">
                  <a:moveTo>
                    <a:pt x="0" y="0"/>
                  </a:moveTo>
                  <a:lnTo>
                    <a:pt x="1270000" y="0"/>
                  </a:lnTo>
                  <a:lnTo>
                    <a:pt x="1270000" y="1011237"/>
                  </a:lnTo>
                  <a:lnTo>
                    <a:pt x="0" y="10112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0BF4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4" name="object 4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369300" y="4851399"/>
              <a:ext cx="1079500" cy="393700"/>
            </a:xfrm>
            <a:prstGeom prst="rect">
              <a:avLst/>
            </a:prstGeom>
          </p:spPr>
        </p:pic>
      </p:grpSp>
      <p:sp>
        <p:nvSpPr>
          <p:cNvPr id="45" name="object 45"/>
          <p:cNvSpPr txBox="1"/>
          <p:nvPr/>
        </p:nvSpPr>
        <p:spPr>
          <a:xfrm>
            <a:off x="6942771" y="4775200"/>
            <a:ext cx="2564765" cy="4216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438910">
              <a:lnSpc>
                <a:spcPct val="100000"/>
              </a:lnSpc>
              <a:spcBef>
                <a:spcPts val="100"/>
              </a:spcBef>
            </a:pPr>
            <a:r>
              <a:rPr dirty="0" sz="2600">
                <a:solidFill>
                  <a:srgbClr val="FFFFFF"/>
                </a:solidFill>
                <a:latin typeface="Arial"/>
                <a:cs typeface="Arial"/>
              </a:rPr>
              <a:t>Deploy</a:t>
            </a:r>
            <a:endParaRPr sz="2600">
              <a:latin typeface="Arial"/>
              <a:cs typeface="Arial"/>
            </a:endParaRPr>
          </a:p>
        </p:txBody>
      </p:sp>
      <p:sp>
        <p:nvSpPr>
          <p:cNvPr id="47" name="object 4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48" name="object 4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  <p:sp>
        <p:nvSpPr>
          <p:cNvPr id="46" name="object 46"/>
          <p:cNvSpPr txBox="1"/>
          <p:nvPr/>
        </p:nvSpPr>
        <p:spPr>
          <a:xfrm>
            <a:off x="4279900" y="2527300"/>
            <a:ext cx="124523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>
                <a:latin typeface="Arial"/>
                <a:cs typeface="Arial"/>
              </a:rPr>
              <a:t>REST</a:t>
            </a:r>
            <a:endParaRPr sz="3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71700" y="139700"/>
            <a:ext cx="8649335" cy="1000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How</a:t>
            </a:r>
            <a:r>
              <a:rPr dirty="0" spc="-20"/>
              <a:t> </a:t>
            </a:r>
            <a:r>
              <a:rPr dirty="0" spc="-5"/>
              <a:t>to</a:t>
            </a:r>
            <a:r>
              <a:rPr dirty="0" spc="-20"/>
              <a:t> </a:t>
            </a:r>
            <a:r>
              <a:rPr dirty="0" spc="-5"/>
              <a:t>test</a:t>
            </a:r>
            <a:r>
              <a:rPr dirty="0" spc="-20"/>
              <a:t> </a:t>
            </a:r>
            <a:r>
              <a:rPr dirty="0" spc="-5"/>
              <a:t>frontend</a:t>
            </a:r>
            <a:r>
              <a:rPr dirty="0" spc="-15"/>
              <a:t> </a:t>
            </a:r>
            <a:r>
              <a:rPr dirty="0"/>
              <a:t>?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27623" y="2482202"/>
            <a:ext cx="3641725" cy="1614805"/>
            <a:chOff x="427623" y="2482202"/>
            <a:chExt cx="3641725" cy="161480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7623" y="2482202"/>
              <a:ext cx="3641284" cy="1614196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65723" y="2533001"/>
              <a:ext cx="3540125" cy="1513205"/>
            </a:xfrm>
            <a:custGeom>
              <a:avLst/>
              <a:gdLst/>
              <a:ahLst/>
              <a:cxnLst/>
              <a:rect l="l" t="t" r="r" b="b"/>
              <a:pathLst>
                <a:path w="3540125" h="1513204">
                  <a:moveTo>
                    <a:pt x="3248473" y="0"/>
                  </a:moveTo>
                  <a:lnTo>
                    <a:pt x="292505" y="0"/>
                  </a:lnTo>
                  <a:lnTo>
                    <a:pt x="236162" y="222"/>
                  </a:lnTo>
                  <a:lnTo>
                    <a:pt x="191494" y="1783"/>
                  </a:lnTo>
                  <a:lnTo>
                    <a:pt x="120299" y="14270"/>
                  </a:lnTo>
                  <a:lnTo>
                    <a:pt x="85466" y="31474"/>
                  </a:lnTo>
                  <a:lnTo>
                    <a:pt x="55532" y="55532"/>
                  </a:lnTo>
                  <a:lnTo>
                    <a:pt x="31474" y="85466"/>
                  </a:lnTo>
                  <a:lnTo>
                    <a:pt x="14270" y="120299"/>
                  </a:lnTo>
                  <a:lnTo>
                    <a:pt x="1778" y="191494"/>
                  </a:lnTo>
                  <a:lnTo>
                    <a:pt x="222" y="235616"/>
                  </a:lnTo>
                  <a:lnTo>
                    <a:pt x="0" y="291211"/>
                  </a:lnTo>
                  <a:lnTo>
                    <a:pt x="5" y="1221386"/>
                  </a:lnTo>
                  <a:lnTo>
                    <a:pt x="222" y="1276435"/>
                  </a:lnTo>
                  <a:lnTo>
                    <a:pt x="1783" y="1321103"/>
                  </a:lnTo>
                  <a:lnTo>
                    <a:pt x="14270" y="1392298"/>
                  </a:lnTo>
                  <a:lnTo>
                    <a:pt x="31474" y="1427131"/>
                  </a:lnTo>
                  <a:lnTo>
                    <a:pt x="55532" y="1457065"/>
                  </a:lnTo>
                  <a:lnTo>
                    <a:pt x="85466" y="1481123"/>
                  </a:lnTo>
                  <a:lnTo>
                    <a:pt x="120299" y="1498326"/>
                  </a:lnTo>
                  <a:lnTo>
                    <a:pt x="191332" y="1510814"/>
                  </a:lnTo>
                  <a:lnTo>
                    <a:pt x="235616" y="1512374"/>
                  </a:lnTo>
                  <a:lnTo>
                    <a:pt x="291210" y="1512597"/>
                  </a:lnTo>
                  <a:lnTo>
                    <a:pt x="3247179" y="1512597"/>
                  </a:lnTo>
                  <a:lnTo>
                    <a:pt x="3303522" y="1512374"/>
                  </a:lnTo>
                  <a:lnTo>
                    <a:pt x="3348189" y="1510814"/>
                  </a:lnTo>
                  <a:lnTo>
                    <a:pt x="3419385" y="1498326"/>
                  </a:lnTo>
                  <a:lnTo>
                    <a:pt x="3454218" y="1481123"/>
                  </a:lnTo>
                  <a:lnTo>
                    <a:pt x="3484152" y="1457065"/>
                  </a:lnTo>
                  <a:lnTo>
                    <a:pt x="3508209" y="1427131"/>
                  </a:lnTo>
                  <a:lnTo>
                    <a:pt x="3525413" y="1392298"/>
                  </a:lnTo>
                  <a:lnTo>
                    <a:pt x="3537906" y="1321103"/>
                  </a:lnTo>
                  <a:lnTo>
                    <a:pt x="3539461" y="1276981"/>
                  </a:lnTo>
                  <a:lnTo>
                    <a:pt x="3539684" y="1221386"/>
                  </a:lnTo>
                  <a:lnTo>
                    <a:pt x="3539679" y="291211"/>
                  </a:lnTo>
                  <a:lnTo>
                    <a:pt x="3539461" y="236162"/>
                  </a:lnTo>
                  <a:lnTo>
                    <a:pt x="3537900" y="191494"/>
                  </a:lnTo>
                  <a:lnTo>
                    <a:pt x="3525413" y="120299"/>
                  </a:lnTo>
                  <a:lnTo>
                    <a:pt x="3508209" y="85466"/>
                  </a:lnTo>
                  <a:lnTo>
                    <a:pt x="3484152" y="55532"/>
                  </a:lnTo>
                  <a:lnTo>
                    <a:pt x="3454218" y="31474"/>
                  </a:lnTo>
                  <a:lnTo>
                    <a:pt x="3419385" y="14270"/>
                  </a:lnTo>
                  <a:lnTo>
                    <a:pt x="3348351" y="1783"/>
                  </a:lnTo>
                  <a:lnTo>
                    <a:pt x="3304068" y="222"/>
                  </a:lnTo>
                  <a:lnTo>
                    <a:pt x="3248473" y="0"/>
                  </a:lnTo>
                  <a:close/>
                </a:path>
              </a:pathLst>
            </a:custGeom>
            <a:solidFill>
              <a:srgbClr val="51A7F9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1308100" y="2984500"/>
            <a:ext cx="185547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5">
                <a:solidFill>
                  <a:srgbClr val="FFFFFF"/>
                </a:solidFill>
                <a:latin typeface="Arial"/>
                <a:cs typeface="Arial"/>
              </a:rPr>
              <a:t>Frontend</a:t>
            </a:r>
            <a:endParaRPr sz="3600">
              <a:latin typeface="Arial"/>
              <a:cs typeface="Arial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283014" y="3159760"/>
            <a:ext cx="5414645" cy="2344420"/>
            <a:chOff x="283014" y="3159760"/>
            <a:chExt cx="5414645" cy="2344420"/>
          </a:xfrm>
        </p:grpSpPr>
        <p:sp>
          <p:nvSpPr>
            <p:cNvPr id="8" name="object 8"/>
            <p:cNvSpPr/>
            <p:nvPr/>
          </p:nvSpPr>
          <p:spPr>
            <a:xfrm>
              <a:off x="4175716" y="3289300"/>
              <a:ext cx="1294765" cy="0"/>
            </a:xfrm>
            <a:custGeom>
              <a:avLst/>
              <a:gdLst/>
              <a:ahLst/>
              <a:cxnLst/>
              <a:rect l="l" t="t" r="r" b="b"/>
              <a:pathLst>
                <a:path w="1294764" h="0">
                  <a:moveTo>
                    <a:pt x="0" y="0"/>
                  </a:moveTo>
                  <a:lnTo>
                    <a:pt x="1262758" y="0"/>
                  </a:lnTo>
                  <a:lnTo>
                    <a:pt x="1294508" y="0"/>
                  </a:lnTo>
                </a:path>
              </a:pathLst>
            </a:custGeom>
            <a:ln w="635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5438475" y="3159760"/>
              <a:ext cx="259079" cy="259079"/>
            </a:xfrm>
            <a:custGeom>
              <a:avLst/>
              <a:gdLst/>
              <a:ahLst/>
              <a:cxnLst/>
              <a:rect l="l" t="t" r="r" b="b"/>
              <a:pathLst>
                <a:path w="259079" h="259079">
                  <a:moveTo>
                    <a:pt x="0" y="0"/>
                  </a:moveTo>
                  <a:lnTo>
                    <a:pt x="0" y="259080"/>
                  </a:lnTo>
                  <a:lnTo>
                    <a:pt x="259079" y="1295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283014" y="4492823"/>
              <a:ext cx="1270000" cy="1011555"/>
            </a:xfrm>
            <a:custGeom>
              <a:avLst/>
              <a:gdLst/>
              <a:ahLst/>
              <a:cxnLst/>
              <a:rect l="l" t="t" r="r" b="b"/>
              <a:pathLst>
                <a:path w="1270000" h="1011554">
                  <a:moveTo>
                    <a:pt x="0" y="0"/>
                  </a:moveTo>
                  <a:lnTo>
                    <a:pt x="1269999" y="0"/>
                  </a:lnTo>
                  <a:lnTo>
                    <a:pt x="1269999" y="1011237"/>
                  </a:lnTo>
                  <a:lnTo>
                    <a:pt x="0" y="10112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1A7F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0700" y="4851400"/>
              <a:ext cx="774700" cy="330200"/>
            </a:xfrm>
            <a:prstGeom prst="rect">
              <a:avLst/>
            </a:prstGeom>
          </p:spPr>
        </p:pic>
      </p:grpSp>
      <p:grpSp>
        <p:nvGrpSpPr>
          <p:cNvPr id="12" name="object 12"/>
          <p:cNvGrpSpPr/>
          <p:nvPr/>
        </p:nvGrpSpPr>
        <p:grpSpPr>
          <a:xfrm>
            <a:off x="5770702" y="2482202"/>
            <a:ext cx="3641725" cy="1614805"/>
            <a:chOff x="5770702" y="2482202"/>
            <a:chExt cx="3641725" cy="1614805"/>
          </a:xfrm>
        </p:grpSpPr>
        <p:pic>
          <p:nvPicPr>
            <p:cNvPr id="13" name="object 1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70702" y="2482202"/>
              <a:ext cx="3641284" cy="1614196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5808802" y="2533001"/>
              <a:ext cx="3540125" cy="1513205"/>
            </a:xfrm>
            <a:custGeom>
              <a:avLst/>
              <a:gdLst/>
              <a:ahLst/>
              <a:cxnLst/>
              <a:rect l="l" t="t" r="r" b="b"/>
              <a:pathLst>
                <a:path w="3540125" h="1513204">
                  <a:moveTo>
                    <a:pt x="3248474" y="0"/>
                  </a:moveTo>
                  <a:lnTo>
                    <a:pt x="292506" y="0"/>
                  </a:lnTo>
                  <a:lnTo>
                    <a:pt x="236163" y="222"/>
                  </a:lnTo>
                  <a:lnTo>
                    <a:pt x="191495" y="1783"/>
                  </a:lnTo>
                  <a:lnTo>
                    <a:pt x="120300" y="14270"/>
                  </a:lnTo>
                  <a:lnTo>
                    <a:pt x="85466" y="31474"/>
                  </a:lnTo>
                  <a:lnTo>
                    <a:pt x="55532" y="55532"/>
                  </a:lnTo>
                  <a:lnTo>
                    <a:pt x="31474" y="85466"/>
                  </a:lnTo>
                  <a:lnTo>
                    <a:pt x="14270" y="120299"/>
                  </a:lnTo>
                  <a:lnTo>
                    <a:pt x="1778" y="191494"/>
                  </a:lnTo>
                  <a:lnTo>
                    <a:pt x="222" y="235616"/>
                  </a:lnTo>
                  <a:lnTo>
                    <a:pt x="0" y="291211"/>
                  </a:lnTo>
                  <a:lnTo>
                    <a:pt x="5" y="1221386"/>
                  </a:lnTo>
                  <a:lnTo>
                    <a:pt x="222" y="1276435"/>
                  </a:lnTo>
                  <a:lnTo>
                    <a:pt x="1783" y="1321103"/>
                  </a:lnTo>
                  <a:lnTo>
                    <a:pt x="14270" y="1392298"/>
                  </a:lnTo>
                  <a:lnTo>
                    <a:pt x="31474" y="1427131"/>
                  </a:lnTo>
                  <a:lnTo>
                    <a:pt x="55532" y="1457065"/>
                  </a:lnTo>
                  <a:lnTo>
                    <a:pt x="85466" y="1481123"/>
                  </a:lnTo>
                  <a:lnTo>
                    <a:pt x="120300" y="1498326"/>
                  </a:lnTo>
                  <a:lnTo>
                    <a:pt x="191333" y="1510814"/>
                  </a:lnTo>
                  <a:lnTo>
                    <a:pt x="235616" y="1512374"/>
                  </a:lnTo>
                  <a:lnTo>
                    <a:pt x="291210" y="1512597"/>
                  </a:lnTo>
                  <a:lnTo>
                    <a:pt x="3247179" y="1512597"/>
                  </a:lnTo>
                  <a:lnTo>
                    <a:pt x="3303522" y="1512374"/>
                  </a:lnTo>
                  <a:lnTo>
                    <a:pt x="3348190" y="1510814"/>
                  </a:lnTo>
                  <a:lnTo>
                    <a:pt x="3419384" y="1498326"/>
                  </a:lnTo>
                  <a:lnTo>
                    <a:pt x="3454218" y="1481123"/>
                  </a:lnTo>
                  <a:lnTo>
                    <a:pt x="3484153" y="1457065"/>
                  </a:lnTo>
                  <a:lnTo>
                    <a:pt x="3508210" y="1427131"/>
                  </a:lnTo>
                  <a:lnTo>
                    <a:pt x="3525414" y="1392298"/>
                  </a:lnTo>
                  <a:lnTo>
                    <a:pt x="3537906" y="1321103"/>
                  </a:lnTo>
                  <a:lnTo>
                    <a:pt x="3539461" y="1276981"/>
                  </a:lnTo>
                  <a:lnTo>
                    <a:pt x="3539684" y="1221386"/>
                  </a:lnTo>
                  <a:lnTo>
                    <a:pt x="3539679" y="291211"/>
                  </a:lnTo>
                  <a:lnTo>
                    <a:pt x="3539461" y="236162"/>
                  </a:lnTo>
                  <a:lnTo>
                    <a:pt x="3537900" y="191494"/>
                  </a:lnTo>
                  <a:lnTo>
                    <a:pt x="3525414" y="120299"/>
                  </a:lnTo>
                  <a:lnTo>
                    <a:pt x="3508210" y="85466"/>
                  </a:lnTo>
                  <a:lnTo>
                    <a:pt x="3484153" y="55532"/>
                  </a:lnTo>
                  <a:lnTo>
                    <a:pt x="3454218" y="31474"/>
                  </a:lnTo>
                  <a:lnTo>
                    <a:pt x="3419384" y="14270"/>
                  </a:lnTo>
                  <a:lnTo>
                    <a:pt x="3348351" y="1783"/>
                  </a:lnTo>
                  <a:lnTo>
                    <a:pt x="3304068" y="222"/>
                  </a:lnTo>
                  <a:lnTo>
                    <a:pt x="3248474" y="0"/>
                  </a:lnTo>
                  <a:close/>
                </a:path>
              </a:pathLst>
            </a:custGeom>
            <a:solidFill>
              <a:srgbClr val="70BF41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/>
          <p:cNvSpPr txBox="1"/>
          <p:nvPr/>
        </p:nvSpPr>
        <p:spPr>
          <a:xfrm>
            <a:off x="6680200" y="2984500"/>
            <a:ext cx="180530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>
                <a:solidFill>
                  <a:srgbClr val="FFFFFF"/>
                </a:solidFill>
                <a:latin typeface="Arial"/>
                <a:cs typeface="Arial"/>
              </a:rPr>
              <a:t>Backend</a:t>
            </a:r>
            <a:endParaRPr sz="3600">
              <a:latin typeface="Arial"/>
              <a:cs typeface="Aria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11113781" y="2450679"/>
            <a:ext cx="1327785" cy="1728470"/>
            <a:chOff x="11113781" y="2450679"/>
            <a:chExt cx="1327785" cy="1728470"/>
          </a:xfrm>
        </p:grpSpPr>
        <p:pic>
          <p:nvPicPr>
            <p:cNvPr id="17" name="object 1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113781" y="2450679"/>
              <a:ext cx="1327464" cy="1728040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11151881" y="2463379"/>
              <a:ext cx="1251585" cy="1652270"/>
            </a:xfrm>
            <a:custGeom>
              <a:avLst/>
              <a:gdLst/>
              <a:ahLst/>
              <a:cxnLst/>
              <a:rect l="l" t="t" r="r" b="b"/>
              <a:pathLst>
                <a:path w="1251584" h="1652270">
                  <a:moveTo>
                    <a:pt x="17" y="274789"/>
                  </a:moveTo>
                  <a:lnTo>
                    <a:pt x="17" y="1452440"/>
                  </a:lnTo>
                  <a:lnTo>
                    <a:pt x="3688" y="1473148"/>
                  </a:lnTo>
                  <a:lnTo>
                    <a:pt x="31911" y="1513221"/>
                  </a:lnTo>
                  <a:lnTo>
                    <a:pt x="85431" y="1550482"/>
                  </a:lnTo>
                  <a:lnTo>
                    <a:pt x="120723" y="1567677"/>
                  </a:lnTo>
                  <a:lnTo>
                    <a:pt x="161194" y="1583711"/>
                  </a:lnTo>
                  <a:lnTo>
                    <a:pt x="206464" y="1598431"/>
                  </a:lnTo>
                  <a:lnTo>
                    <a:pt x="256149" y="1611684"/>
                  </a:lnTo>
                  <a:lnTo>
                    <a:pt x="309869" y="1623317"/>
                  </a:lnTo>
                  <a:lnTo>
                    <a:pt x="367243" y="1633178"/>
                  </a:lnTo>
                  <a:lnTo>
                    <a:pt x="427887" y="1641113"/>
                  </a:lnTo>
                  <a:lnTo>
                    <a:pt x="491421" y="1646971"/>
                  </a:lnTo>
                  <a:lnTo>
                    <a:pt x="557463" y="1650597"/>
                  </a:lnTo>
                  <a:lnTo>
                    <a:pt x="625632" y="1651840"/>
                  </a:lnTo>
                  <a:lnTo>
                    <a:pt x="693801" y="1650597"/>
                  </a:lnTo>
                  <a:lnTo>
                    <a:pt x="759843" y="1646971"/>
                  </a:lnTo>
                  <a:lnTo>
                    <a:pt x="823377" y="1641113"/>
                  </a:lnTo>
                  <a:lnTo>
                    <a:pt x="884021" y="1633178"/>
                  </a:lnTo>
                  <a:lnTo>
                    <a:pt x="941395" y="1623317"/>
                  </a:lnTo>
                  <a:lnTo>
                    <a:pt x="995115" y="1611684"/>
                  </a:lnTo>
                  <a:lnTo>
                    <a:pt x="1044800" y="1598431"/>
                  </a:lnTo>
                  <a:lnTo>
                    <a:pt x="1090070" y="1583711"/>
                  </a:lnTo>
                  <a:lnTo>
                    <a:pt x="1130541" y="1567677"/>
                  </a:lnTo>
                  <a:lnTo>
                    <a:pt x="1165833" y="1550482"/>
                  </a:lnTo>
                  <a:lnTo>
                    <a:pt x="1219353" y="1513221"/>
                  </a:lnTo>
                  <a:lnTo>
                    <a:pt x="1247576" y="1473148"/>
                  </a:lnTo>
                  <a:lnTo>
                    <a:pt x="1251247" y="1452440"/>
                  </a:lnTo>
                  <a:lnTo>
                    <a:pt x="1251247" y="409662"/>
                  </a:lnTo>
                  <a:lnTo>
                    <a:pt x="625632" y="409662"/>
                  </a:lnTo>
                  <a:lnTo>
                    <a:pt x="559516" y="408679"/>
                  </a:lnTo>
                  <a:lnTo>
                    <a:pt x="495256" y="405791"/>
                  </a:lnTo>
                  <a:lnTo>
                    <a:pt x="433163" y="401092"/>
                  </a:lnTo>
                  <a:lnTo>
                    <a:pt x="373550" y="394672"/>
                  </a:lnTo>
                  <a:lnTo>
                    <a:pt x="316728" y="386626"/>
                  </a:lnTo>
                  <a:lnTo>
                    <a:pt x="263008" y="377046"/>
                  </a:lnTo>
                  <a:lnTo>
                    <a:pt x="212702" y="366023"/>
                  </a:lnTo>
                  <a:lnTo>
                    <a:pt x="166123" y="353651"/>
                  </a:lnTo>
                  <a:lnTo>
                    <a:pt x="123580" y="340023"/>
                  </a:lnTo>
                  <a:lnTo>
                    <a:pt x="85387" y="325230"/>
                  </a:lnTo>
                  <a:lnTo>
                    <a:pt x="23294" y="292520"/>
                  </a:lnTo>
                  <a:lnTo>
                    <a:pt x="17" y="274789"/>
                  </a:lnTo>
                  <a:close/>
                </a:path>
                <a:path w="1251584" h="1652270">
                  <a:moveTo>
                    <a:pt x="1251247" y="274789"/>
                  </a:moveTo>
                  <a:lnTo>
                    <a:pt x="1199409" y="309365"/>
                  </a:lnTo>
                  <a:lnTo>
                    <a:pt x="1127683" y="340023"/>
                  </a:lnTo>
                  <a:lnTo>
                    <a:pt x="1085141" y="353651"/>
                  </a:lnTo>
                  <a:lnTo>
                    <a:pt x="1038561" y="366023"/>
                  </a:lnTo>
                  <a:lnTo>
                    <a:pt x="988255" y="377046"/>
                  </a:lnTo>
                  <a:lnTo>
                    <a:pt x="934536" y="386626"/>
                  </a:lnTo>
                  <a:lnTo>
                    <a:pt x="877714" y="394672"/>
                  </a:lnTo>
                  <a:lnTo>
                    <a:pt x="818100" y="401092"/>
                  </a:lnTo>
                  <a:lnTo>
                    <a:pt x="756008" y="405791"/>
                  </a:lnTo>
                  <a:lnTo>
                    <a:pt x="691748" y="408679"/>
                  </a:lnTo>
                  <a:lnTo>
                    <a:pt x="625632" y="409662"/>
                  </a:lnTo>
                  <a:lnTo>
                    <a:pt x="1251247" y="409662"/>
                  </a:lnTo>
                  <a:lnTo>
                    <a:pt x="1251247" y="274789"/>
                  </a:lnTo>
                  <a:close/>
                </a:path>
                <a:path w="1251584" h="1652270">
                  <a:moveTo>
                    <a:pt x="625632" y="0"/>
                  </a:moveTo>
                  <a:lnTo>
                    <a:pt x="572311" y="682"/>
                  </a:lnTo>
                  <a:lnTo>
                    <a:pt x="519304" y="2729"/>
                  </a:lnTo>
                  <a:lnTo>
                    <a:pt x="466924" y="6143"/>
                  </a:lnTo>
                  <a:lnTo>
                    <a:pt x="415482" y="10923"/>
                  </a:lnTo>
                  <a:lnTo>
                    <a:pt x="365289" y="17070"/>
                  </a:lnTo>
                  <a:lnTo>
                    <a:pt x="316658" y="24585"/>
                  </a:lnTo>
                  <a:lnTo>
                    <a:pt x="269901" y="33469"/>
                  </a:lnTo>
                  <a:lnTo>
                    <a:pt x="225328" y="43722"/>
                  </a:lnTo>
                  <a:lnTo>
                    <a:pt x="183253" y="55345"/>
                  </a:lnTo>
                  <a:lnTo>
                    <a:pt x="127259" y="74710"/>
                  </a:lnTo>
                  <a:lnTo>
                    <a:pt x="81445" y="95668"/>
                  </a:lnTo>
                  <a:lnTo>
                    <a:pt x="45813" y="117900"/>
                  </a:lnTo>
                  <a:lnTo>
                    <a:pt x="5090" y="164912"/>
                  </a:lnTo>
                  <a:lnTo>
                    <a:pt x="0" y="189055"/>
                  </a:lnTo>
                  <a:lnTo>
                    <a:pt x="5090" y="213198"/>
                  </a:lnTo>
                  <a:lnTo>
                    <a:pt x="45813" y="260209"/>
                  </a:lnTo>
                  <a:lnTo>
                    <a:pt x="81445" y="282441"/>
                  </a:lnTo>
                  <a:lnTo>
                    <a:pt x="127259" y="303399"/>
                  </a:lnTo>
                  <a:lnTo>
                    <a:pt x="183253" y="322764"/>
                  </a:lnTo>
                  <a:lnTo>
                    <a:pt x="225329" y="334388"/>
                  </a:lnTo>
                  <a:lnTo>
                    <a:pt x="269903" y="344646"/>
                  </a:lnTo>
                  <a:lnTo>
                    <a:pt x="316662" y="353535"/>
                  </a:lnTo>
                  <a:lnTo>
                    <a:pt x="365295" y="361057"/>
                  </a:lnTo>
                  <a:lnTo>
                    <a:pt x="415489" y="367211"/>
                  </a:lnTo>
                  <a:lnTo>
                    <a:pt x="466932" y="371998"/>
                  </a:lnTo>
                  <a:lnTo>
                    <a:pt x="519312" y="375417"/>
                  </a:lnTo>
                  <a:lnTo>
                    <a:pt x="572316" y="377469"/>
                  </a:lnTo>
                  <a:lnTo>
                    <a:pt x="625632" y="378152"/>
                  </a:lnTo>
                  <a:lnTo>
                    <a:pt x="678948" y="377469"/>
                  </a:lnTo>
                  <a:lnTo>
                    <a:pt x="731952" y="375417"/>
                  </a:lnTo>
                  <a:lnTo>
                    <a:pt x="784332" y="371998"/>
                  </a:lnTo>
                  <a:lnTo>
                    <a:pt x="835775" y="367211"/>
                  </a:lnTo>
                  <a:lnTo>
                    <a:pt x="885969" y="361057"/>
                  </a:lnTo>
                  <a:lnTo>
                    <a:pt x="934602" y="353535"/>
                  </a:lnTo>
                  <a:lnTo>
                    <a:pt x="981361" y="344646"/>
                  </a:lnTo>
                  <a:lnTo>
                    <a:pt x="1025935" y="334388"/>
                  </a:lnTo>
                  <a:lnTo>
                    <a:pt x="1068011" y="322764"/>
                  </a:lnTo>
                  <a:lnTo>
                    <a:pt x="1124005" y="303399"/>
                  </a:lnTo>
                  <a:lnTo>
                    <a:pt x="1169819" y="282441"/>
                  </a:lnTo>
                  <a:lnTo>
                    <a:pt x="1205451" y="260209"/>
                  </a:lnTo>
                  <a:lnTo>
                    <a:pt x="1246174" y="213198"/>
                  </a:lnTo>
                  <a:lnTo>
                    <a:pt x="1251264" y="189055"/>
                  </a:lnTo>
                  <a:lnTo>
                    <a:pt x="1246174" y="164912"/>
                  </a:lnTo>
                  <a:lnTo>
                    <a:pt x="1205451" y="117900"/>
                  </a:lnTo>
                  <a:lnTo>
                    <a:pt x="1169819" y="95668"/>
                  </a:lnTo>
                  <a:lnTo>
                    <a:pt x="1124005" y="74710"/>
                  </a:lnTo>
                  <a:lnTo>
                    <a:pt x="1068011" y="55345"/>
                  </a:lnTo>
                  <a:lnTo>
                    <a:pt x="1025936" y="43722"/>
                  </a:lnTo>
                  <a:lnTo>
                    <a:pt x="981363" y="33469"/>
                  </a:lnTo>
                  <a:lnTo>
                    <a:pt x="934605" y="24585"/>
                  </a:lnTo>
                  <a:lnTo>
                    <a:pt x="885974" y="17070"/>
                  </a:lnTo>
                  <a:lnTo>
                    <a:pt x="835782" y="10923"/>
                  </a:lnTo>
                  <a:lnTo>
                    <a:pt x="784339" y="6143"/>
                  </a:lnTo>
                  <a:lnTo>
                    <a:pt x="731959" y="2729"/>
                  </a:lnTo>
                  <a:lnTo>
                    <a:pt x="678953" y="682"/>
                  </a:lnTo>
                  <a:lnTo>
                    <a:pt x="625632" y="0"/>
                  </a:lnTo>
                  <a:close/>
                </a:path>
              </a:pathLst>
            </a:custGeom>
            <a:solidFill>
              <a:srgbClr val="EC5D57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9" name="object 1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429999" y="3060700"/>
              <a:ext cx="723900" cy="444500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>
            <a:off x="11417300" y="2933700"/>
            <a:ext cx="731520" cy="635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000">
                <a:solidFill>
                  <a:srgbClr val="FFFFFF"/>
                </a:solidFill>
                <a:latin typeface="Arial"/>
                <a:cs typeface="Arial"/>
              </a:rPr>
              <a:t>DB</a:t>
            </a:r>
            <a:endParaRPr sz="4000">
              <a:latin typeface="Arial"/>
              <a:cs typeface="Arial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9489264" y="3159760"/>
            <a:ext cx="1522095" cy="259079"/>
            <a:chOff x="9489264" y="3159760"/>
            <a:chExt cx="1522095" cy="259079"/>
          </a:xfrm>
        </p:grpSpPr>
        <p:sp>
          <p:nvSpPr>
            <p:cNvPr id="22" name="object 22"/>
            <p:cNvSpPr/>
            <p:nvPr/>
          </p:nvSpPr>
          <p:spPr>
            <a:xfrm>
              <a:off x="9489264" y="3289300"/>
              <a:ext cx="1294765" cy="0"/>
            </a:xfrm>
            <a:custGeom>
              <a:avLst/>
              <a:gdLst/>
              <a:ahLst/>
              <a:cxnLst/>
              <a:rect l="l" t="t" r="r" b="b"/>
              <a:pathLst>
                <a:path w="1294765" h="0">
                  <a:moveTo>
                    <a:pt x="0" y="0"/>
                  </a:moveTo>
                  <a:lnTo>
                    <a:pt x="1262758" y="0"/>
                  </a:lnTo>
                  <a:lnTo>
                    <a:pt x="1294508" y="0"/>
                  </a:lnTo>
                </a:path>
              </a:pathLst>
            </a:custGeom>
            <a:ln w="635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10752023" y="3159760"/>
              <a:ext cx="259079" cy="259079"/>
            </a:xfrm>
            <a:custGeom>
              <a:avLst/>
              <a:gdLst/>
              <a:ahLst/>
              <a:cxnLst/>
              <a:rect l="l" t="t" r="r" b="b"/>
              <a:pathLst>
                <a:path w="259079" h="259079">
                  <a:moveTo>
                    <a:pt x="0" y="0"/>
                  </a:moveTo>
                  <a:lnTo>
                    <a:pt x="0" y="259080"/>
                  </a:lnTo>
                  <a:lnTo>
                    <a:pt x="259079" y="1295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4" name="object 24"/>
          <p:cNvSpPr txBox="1"/>
          <p:nvPr/>
        </p:nvSpPr>
        <p:spPr>
          <a:xfrm>
            <a:off x="546100" y="4775200"/>
            <a:ext cx="747395" cy="4216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2600">
                <a:solidFill>
                  <a:srgbClr val="FFFFFF"/>
                </a:solidFill>
                <a:latin typeface="Arial"/>
                <a:cs typeface="Arial"/>
              </a:rPr>
              <a:t>Build</a:t>
            </a:r>
            <a:endParaRPr sz="2600">
              <a:latin typeface="Arial"/>
              <a:cs typeface="Arial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1599691" y="4492823"/>
            <a:ext cx="1270000" cy="1011555"/>
            <a:chOff x="1599691" y="4492823"/>
            <a:chExt cx="1270000" cy="1011555"/>
          </a:xfrm>
        </p:grpSpPr>
        <p:sp>
          <p:nvSpPr>
            <p:cNvPr id="26" name="object 26"/>
            <p:cNvSpPr/>
            <p:nvPr/>
          </p:nvSpPr>
          <p:spPr>
            <a:xfrm>
              <a:off x="1599691" y="4492823"/>
              <a:ext cx="1270000" cy="1011555"/>
            </a:xfrm>
            <a:custGeom>
              <a:avLst/>
              <a:gdLst/>
              <a:ahLst/>
              <a:cxnLst/>
              <a:rect l="l" t="t" r="r" b="b"/>
              <a:pathLst>
                <a:path w="1270000" h="1011554">
                  <a:moveTo>
                    <a:pt x="0" y="0"/>
                  </a:moveTo>
                  <a:lnTo>
                    <a:pt x="1270000" y="0"/>
                  </a:lnTo>
                  <a:lnTo>
                    <a:pt x="1270000" y="1011237"/>
                  </a:lnTo>
                  <a:lnTo>
                    <a:pt x="0" y="10112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1A7F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7" name="object 2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92300" y="4851399"/>
              <a:ext cx="685800" cy="330200"/>
            </a:xfrm>
            <a:prstGeom prst="rect">
              <a:avLst/>
            </a:prstGeom>
          </p:spPr>
        </p:pic>
      </p:grpSp>
      <p:sp>
        <p:nvSpPr>
          <p:cNvPr id="28" name="object 28"/>
          <p:cNvSpPr txBox="1"/>
          <p:nvPr/>
        </p:nvSpPr>
        <p:spPr>
          <a:xfrm>
            <a:off x="1930400" y="4775200"/>
            <a:ext cx="618490" cy="4216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2600" spc="-29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2600">
                <a:solidFill>
                  <a:srgbClr val="FFFFFF"/>
                </a:solidFill>
                <a:latin typeface="Arial"/>
                <a:cs typeface="Arial"/>
              </a:rPr>
              <a:t>est</a:t>
            </a:r>
            <a:endParaRPr sz="2600">
              <a:latin typeface="Arial"/>
              <a:cs typeface="Arial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2918117" y="4492823"/>
            <a:ext cx="1270000" cy="1011555"/>
            <a:chOff x="2918117" y="4492823"/>
            <a:chExt cx="1270000" cy="1011555"/>
          </a:xfrm>
        </p:grpSpPr>
        <p:sp>
          <p:nvSpPr>
            <p:cNvPr id="30" name="object 30"/>
            <p:cNvSpPr/>
            <p:nvPr/>
          </p:nvSpPr>
          <p:spPr>
            <a:xfrm>
              <a:off x="2918117" y="4492823"/>
              <a:ext cx="1270000" cy="1011555"/>
            </a:xfrm>
            <a:custGeom>
              <a:avLst/>
              <a:gdLst/>
              <a:ahLst/>
              <a:cxnLst/>
              <a:rect l="l" t="t" r="r" b="b"/>
              <a:pathLst>
                <a:path w="1270000" h="1011554">
                  <a:moveTo>
                    <a:pt x="0" y="0"/>
                  </a:moveTo>
                  <a:lnTo>
                    <a:pt x="1270000" y="0"/>
                  </a:lnTo>
                  <a:lnTo>
                    <a:pt x="1270000" y="1011237"/>
                  </a:lnTo>
                  <a:lnTo>
                    <a:pt x="0" y="10112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1A7F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1" name="object 3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022599" y="4851399"/>
              <a:ext cx="1079500" cy="393700"/>
            </a:xfrm>
            <a:prstGeom prst="rect">
              <a:avLst/>
            </a:prstGeom>
          </p:spPr>
        </p:pic>
      </p:grpSp>
      <p:sp>
        <p:nvSpPr>
          <p:cNvPr id="32" name="object 32"/>
          <p:cNvSpPr txBox="1"/>
          <p:nvPr/>
        </p:nvSpPr>
        <p:spPr>
          <a:xfrm>
            <a:off x="1599691" y="4775200"/>
            <a:ext cx="2564765" cy="4216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435100">
              <a:lnSpc>
                <a:spcPct val="100000"/>
              </a:lnSpc>
              <a:spcBef>
                <a:spcPts val="100"/>
              </a:spcBef>
            </a:pPr>
            <a:r>
              <a:rPr dirty="0" sz="2600">
                <a:solidFill>
                  <a:srgbClr val="FFFFFF"/>
                </a:solidFill>
                <a:latin typeface="Arial"/>
                <a:cs typeface="Arial"/>
              </a:rPr>
              <a:t>Deploy</a:t>
            </a:r>
            <a:endParaRPr sz="2600">
              <a:latin typeface="Arial"/>
              <a:cs typeface="Arial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5626093" y="4492823"/>
            <a:ext cx="1270000" cy="1011555"/>
            <a:chOff x="5626093" y="4492823"/>
            <a:chExt cx="1270000" cy="1011555"/>
          </a:xfrm>
        </p:grpSpPr>
        <p:sp>
          <p:nvSpPr>
            <p:cNvPr id="34" name="object 34"/>
            <p:cNvSpPr/>
            <p:nvPr/>
          </p:nvSpPr>
          <p:spPr>
            <a:xfrm>
              <a:off x="5626093" y="4492823"/>
              <a:ext cx="1270000" cy="1011555"/>
            </a:xfrm>
            <a:custGeom>
              <a:avLst/>
              <a:gdLst/>
              <a:ahLst/>
              <a:cxnLst/>
              <a:rect l="l" t="t" r="r" b="b"/>
              <a:pathLst>
                <a:path w="1270000" h="1011554">
                  <a:moveTo>
                    <a:pt x="0" y="0"/>
                  </a:moveTo>
                  <a:lnTo>
                    <a:pt x="1270000" y="0"/>
                  </a:lnTo>
                  <a:lnTo>
                    <a:pt x="1270000" y="1011237"/>
                  </a:lnTo>
                  <a:lnTo>
                    <a:pt x="0" y="10112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0BF4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5" name="object 3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67400" y="4851399"/>
              <a:ext cx="774700" cy="330200"/>
            </a:xfrm>
            <a:prstGeom prst="rect">
              <a:avLst/>
            </a:prstGeom>
          </p:spPr>
        </p:pic>
      </p:grpSp>
      <p:sp>
        <p:nvSpPr>
          <p:cNvPr id="36" name="object 36"/>
          <p:cNvSpPr txBox="1"/>
          <p:nvPr/>
        </p:nvSpPr>
        <p:spPr>
          <a:xfrm>
            <a:off x="5892800" y="4775200"/>
            <a:ext cx="747395" cy="4216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2600">
                <a:solidFill>
                  <a:srgbClr val="FFFFFF"/>
                </a:solidFill>
                <a:latin typeface="Arial"/>
                <a:cs typeface="Arial"/>
              </a:rPr>
              <a:t>Build</a:t>
            </a:r>
            <a:endParaRPr sz="2600">
              <a:latin typeface="Arial"/>
              <a:cs typeface="Arial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6942771" y="4492823"/>
            <a:ext cx="1270000" cy="1011555"/>
            <a:chOff x="6942771" y="4492823"/>
            <a:chExt cx="1270000" cy="1011555"/>
          </a:xfrm>
        </p:grpSpPr>
        <p:sp>
          <p:nvSpPr>
            <p:cNvPr id="38" name="object 38"/>
            <p:cNvSpPr/>
            <p:nvPr/>
          </p:nvSpPr>
          <p:spPr>
            <a:xfrm>
              <a:off x="6942771" y="4492823"/>
              <a:ext cx="1270000" cy="1011555"/>
            </a:xfrm>
            <a:custGeom>
              <a:avLst/>
              <a:gdLst/>
              <a:ahLst/>
              <a:cxnLst/>
              <a:rect l="l" t="t" r="r" b="b"/>
              <a:pathLst>
                <a:path w="1270000" h="1011554">
                  <a:moveTo>
                    <a:pt x="0" y="0"/>
                  </a:moveTo>
                  <a:lnTo>
                    <a:pt x="1270000" y="0"/>
                  </a:lnTo>
                  <a:lnTo>
                    <a:pt x="1270000" y="1011237"/>
                  </a:lnTo>
                  <a:lnTo>
                    <a:pt x="0" y="10112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0BF4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9" name="object 3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239000" y="4851399"/>
              <a:ext cx="685800" cy="330200"/>
            </a:xfrm>
            <a:prstGeom prst="rect">
              <a:avLst/>
            </a:prstGeom>
          </p:spPr>
        </p:pic>
      </p:grpSp>
      <p:sp>
        <p:nvSpPr>
          <p:cNvPr id="40" name="object 40"/>
          <p:cNvSpPr txBox="1"/>
          <p:nvPr/>
        </p:nvSpPr>
        <p:spPr>
          <a:xfrm>
            <a:off x="7277100" y="4775200"/>
            <a:ext cx="618490" cy="4216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2600" spc="-29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2600">
                <a:solidFill>
                  <a:srgbClr val="FFFFFF"/>
                </a:solidFill>
                <a:latin typeface="Arial"/>
                <a:cs typeface="Arial"/>
              </a:rPr>
              <a:t>est</a:t>
            </a:r>
            <a:endParaRPr sz="2600">
              <a:latin typeface="Arial"/>
              <a:cs typeface="Arial"/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8261196" y="4492823"/>
            <a:ext cx="1270000" cy="1011555"/>
            <a:chOff x="8261196" y="4492823"/>
            <a:chExt cx="1270000" cy="1011555"/>
          </a:xfrm>
        </p:grpSpPr>
        <p:sp>
          <p:nvSpPr>
            <p:cNvPr id="42" name="object 42"/>
            <p:cNvSpPr/>
            <p:nvPr/>
          </p:nvSpPr>
          <p:spPr>
            <a:xfrm>
              <a:off x="8261196" y="4492823"/>
              <a:ext cx="1270000" cy="1011555"/>
            </a:xfrm>
            <a:custGeom>
              <a:avLst/>
              <a:gdLst/>
              <a:ahLst/>
              <a:cxnLst/>
              <a:rect l="l" t="t" r="r" b="b"/>
              <a:pathLst>
                <a:path w="1270000" h="1011554">
                  <a:moveTo>
                    <a:pt x="0" y="0"/>
                  </a:moveTo>
                  <a:lnTo>
                    <a:pt x="1270000" y="0"/>
                  </a:lnTo>
                  <a:lnTo>
                    <a:pt x="1270000" y="1011237"/>
                  </a:lnTo>
                  <a:lnTo>
                    <a:pt x="0" y="10112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0BF4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3" name="object 4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369300" y="4851399"/>
              <a:ext cx="1079500" cy="393700"/>
            </a:xfrm>
            <a:prstGeom prst="rect">
              <a:avLst/>
            </a:prstGeom>
          </p:spPr>
        </p:pic>
      </p:grpSp>
      <p:sp>
        <p:nvSpPr>
          <p:cNvPr id="44" name="object 44"/>
          <p:cNvSpPr txBox="1"/>
          <p:nvPr/>
        </p:nvSpPr>
        <p:spPr>
          <a:xfrm>
            <a:off x="6942771" y="4775200"/>
            <a:ext cx="2564765" cy="4216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438910">
              <a:lnSpc>
                <a:spcPct val="100000"/>
              </a:lnSpc>
              <a:spcBef>
                <a:spcPts val="100"/>
              </a:spcBef>
            </a:pPr>
            <a:r>
              <a:rPr dirty="0" sz="2600">
                <a:solidFill>
                  <a:srgbClr val="FFFFFF"/>
                </a:solidFill>
                <a:latin typeface="Arial"/>
                <a:cs typeface="Arial"/>
              </a:rPr>
              <a:t>Deploy</a:t>
            </a:r>
            <a:endParaRPr sz="2600">
              <a:latin typeface="Arial"/>
              <a:cs typeface="Arial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4279900" y="2527300"/>
            <a:ext cx="124523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>
                <a:latin typeface="Arial"/>
                <a:cs typeface="Arial"/>
              </a:rPr>
              <a:t>REST</a:t>
            </a:r>
            <a:endParaRPr sz="3600">
              <a:latin typeface="Arial"/>
              <a:cs typeface="Arial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112595" y="2067438"/>
            <a:ext cx="4732020" cy="3816985"/>
          </a:xfrm>
          <a:custGeom>
            <a:avLst/>
            <a:gdLst/>
            <a:ahLst/>
            <a:cxnLst/>
            <a:rect l="l" t="t" r="r" b="b"/>
            <a:pathLst>
              <a:path w="4732020" h="3816985">
                <a:moveTo>
                  <a:pt x="0" y="0"/>
                </a:moveTo>
                <a:lnTo>
                  <a:pt x="4731637" y="0"/>
                </a:lnTo>
                <a:lnTo>
                  <a:pt x="4731637" y="3816463"/>
                </a:lnTo>
                <a:lnTo>
                  <a:pt x="0" y="3816463"/>
                </a:lnTo>
                <a:lnTo>
                  <a:pt x="0" y="0"/>
                </a:lnTo>
                <a:close/>
              </a:path>
            </a:pathLst>
          </a:custGeom>
          <a:ln w="63500">
            <a:solidFill>
              <a:srgbClr val="EC5D5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48" name="object 4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343400" y="139700"/>
            <a:ext cx="4318635" cy="1000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401060" algn="l"/>
              </a:tabLst>
            </a:pPr>
            <a:r>
              <a:rPr dirty="0"/>
              <a:t>Prac</a:t>
            </a:r>
            <a:r>
              <a:rPr dirty="0" spc="-5"/>
              <a:t>ti</a:t>
            </a:r>
            <a:r>
              <a:rPr dirty="0"/>
              <a:t>ce	10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93700" y="1684020"/>
            <a:ext cx="12230100" cy="2197100"/>
          </a:xfrm>
          <a:prstGeom prst="rect">
            <a:avLst/>
          </a:prstGeom>
        </p:spPr>
        <p:txBody>
          <a:bodyPr wrap="square" lIns="0" tIns="81280" rIns="0" bIns="0" rtlCol="0" vert="horz">
            <a:spAutoFit/>
          </a:bodyPr>
          <a:lstStyle/>
          <a:p>
            <a:pPr algn="ctr" marR="3810">
              <a:lnSpc>
                <a:spcPct val="100000"/>
              </a:lnSpc>
              <a:spcBef>
                <a:spcPts val="640"/>
              </a:spcBef>
              <a:tabLst>
                <a:tab pos="3642360" algn="l"/>
                <a:tab pos="4674870" algn="l"/>
              </a:tabLst>
            </a:pPr>
            <a:r>
              <a:rPr dirty="0" sz="4300" spc="-5" b="1">
                <a:latin typeface="Arial"/>
                <a:cs typeface="Arial"/>
              </a:rPr>
              <a:t>Everyone</a:t>
            </a:r>
            <a:r>
              <a:rPr dirty="0" sz="4300" spc="10" b="1">
                <a:latin typeface="Arial"/>
                <a:cs typeface="Arial"/>
              </a:rPr>
              <a:t> </a:t>
            </a:r>
            <a:r>
              <a:rPr dirty="0" sz="4300">
                <a:latin typeface="Arial"/>
                <a:cs typeface="Arial"/>
              </a:rPr>
              <a:t>can	see	</a:t>
            </a:r>
            <a:r>
              <a:rPr dirty="0" sz="4300" spc="-15">
                <a:latin typeface="Arial"/>
                <a:cs typeface="Arial"/>
              </a:rPr>
              <a:t>what’s</a:t>
            </a:r>
            <a:r>
              <a:rPr dirty="0" sz="4300" spc="-50">
                <a:latin typeface="Arial"/>
                <a:cs typeface="Arial"/>
              </a:rPr>
              <a:t> </a:t>
            </a:r>
            <a:r>
              <a:rPr dirty="0" sz="4300">
                <a:latin typeface="Arial"/>
                <a:cs typeface="Arial"/>
              </a:rPr>
              <a:t>happening</a:t>
            </a:r>
            <a:endParaRPr sz="4300">
              <a:latin typeface="Arial"/>
              <a:cs typeface="Arial"/>
            </a:endParaRPr>
          </a:p>
          <a:p>
            <a:pPr algn="ctr" marL="12700" marR="5080">
              <a:lnSpc>
                <a:spcPts val="5700"/>
              </a:lnSpc>
              <a:spcBef>
                <a:spcPts val="100"/>
              </a:spcBef>
              <a:tabLst>
                <a:tab pos="1530350" algn="l"/>
                <a:tab pos="2411095" algn="l"/>
                <a:tab pos="2440940" algn="l"/>
                <a:tab pos="3442970" algn="l"/>
                <a:tab pos="3808095" algn="l"/>
                <a:tab pos="4354195" algn="l"/>
                <a:tab pos="5689600" algn="l"/>
                <a:tab pos="7207884" algn="l"/>
                <a:tab pos="10151745" algn="l"/>
              </a:tabLst>
            </a:pPr>
            <a:r>
              <a:rPr dirty="0" sz="4300" b="1">
                <a:latin typeface="Arial"/>
                <a:cs typeface="Arial"/>
              </a:rPr>
              <a:t>Eas</a:t>
            </a:r>
            <a:r>
              <a:rPr dirty="0" sz="4300" spc="-5" b="1">
                <a:latin typeface="Arial"/>
                <a:cs typeface="Arial"/>
              </a:rPr>
              <a:t>i</a:t>
            </a:r>
            <a:r>
              <a:rPr dirty="0" sz="4300" b="1">
                <a:latin typeface="Arial"/>
                <a:cs typeface="Arial"/>
              </a:rPr>
              <a:t>er</a:t>
            </a:r>
            <a:r>
              <a:rPr dirty="0" sz="4300" spc="-5" b="1">
                <a:latin typeface="Arial"/>
                <a:cs typeface="Arial"/>
              </a:rPr>
              <a:t> </a:t>
            </a:r>
            <a:r>
              <a:rPr dirty="0" sz="4300" spc="-5">
                <a:latin typeface="Arial"/>
                <a:cs typeface="Arial"/>
              </a:rPr>
              <a:t>t</a:t>
            </a:r>
            <a:r>
              <a:rPr dirty="0" sz="4300">
                <a:latin typeface="Arial"/>
                <a:cs typeface="Arial"/>
              </a:rPr>
              <a:t>o	see	</a:t>
            </a:r>
            <a:r>
              <a:rPr dirty="0" sz="4300" spc="-5">
                <a:latin typeface="Arial"/>
                <a:cs typeface="Arial"/>
              </a:rPr>
              <a:t>t</a:t>
            </a:r>
            <a:r>
              <a:rPr dirty="0" sz="4300">
                <a:latin typeface="Arial"/>
                <a:cs typeface="Arial"/>
              </a:rPr>
              <a:t>he	s</a:t>
            </a:r>
            <a:r>
              <a:rPr dirty="0" sz="4300" spc="-5">
                <a:latin typeface="Arial"/>
                <a:cs typeface="Arial"/>
              </a:rPr>
              <a:t>t</a:t>
            </a:r>
            <a:r>
              <a:rPr dirty="0" sz="4300">
                <a:latin typeface="Arial"/>
                <a:cs typeface="Arial"/>
              </a:rPr>
              <a:t>a</a:t>
            </a:r>
            <a:r>
              <a:rPr dirty="0" sz="4300" spc="-5">
                <a:latin typeface="Arial"/>
                <a:cs typeface="Arial"/>
              </a:rPr>
              <a:t>t</a:t>
            </a:r>
            <a:r>
              <a:rPr dirty="0" sz="4300">
                <a:latin typeface="Arial"/>
                <a:cs typeface="Arial"/>
              </a:rPr>
              <a:t>e	of</a:t>
            </a:r>
            <a:r>
              <a:rPr dirty="0" sz="4300" spc="-5">
                <a:latin typeface="Arial"/>
                <a:cs typeface="Arial"/>
              </a:rPr>
              <a:t> t</a:t>
            </a:r>
            <a:r>
              <a:rPr dirty="0" sz="4300">
                <a:latin typeface="Arial"/>
                <a:cs typeface="Arial"/>
              </a:rPr>
              <a:t>he	sys</a:t>
            </a:r>
            <a:r>
              <a:rPr dirty="0" sz="4300" spc="-5">
                <a:latin typeface="Arial"/>
                <a:cs typeface="Arial"/>
              </a:rPr>
              <a:t>t</a:t>
            </a:r>
            <a:r>
              <a:rPr dirty="0" sz="4300">
                <a:latin typeface="Arial"/>
                <a:cs typeface="Arial"/>
              </a:rPr>
              <a:t>em</a:t>
            </a:r>
            <a:r>
              <a:rPr dirty="0" sz="4300" spc="-5">
                <a:latin typeface="Arial"/>
                <a:cs typeface="Arial"/>
              </a:rPr>
              <a:t> </a:t>
            </a:r>
            <a:r>
              <a:rPr dirty="0" sz="4300">
                <a:latin typeface="Arial"/>
                <a:cs typeface="Arial"/>
              </a:rPr>
              <a:t>and	changes  </a:t>
            </a:r>
            <a:r>
              <a:rPr dirty="0" sz="4300">
                <a:latin typeface="Arial"/>
                <a:cs typeface="Arial"/>
              </a:rPr>
              <a:t>Show	</a:t>
            </a:r>
            <a:r>
              <a:rPr dirty="0" sz="4300" spc="-5">
                <a:latin typeface="Arial"/>
                <a:cs typeface="Arial"/>
              </a:rPr>
              <a:t>the		</a:t>
            </a:r>
            <a:r>
              <a:rPr dirty="0" sz="4300">
                <a:latin typeface="Arial"/>
                <a:cs typeface="Arial"/>
              </a:rPr>
              <a:t>good	</a:t>
            </a:r>
            <a:r>
              <a:rPr dirty="0" sz="4300" spc="-5">
                <a:latin typeface="Arial"/>
                <a:cs typeface="Arial"/>
              </a:rPr>
              <a:t>information</a:t>
            </a:r>
            <a:endParaRPr sz="43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74511" y="4574678"/>
            <a:ext cx="5655777" cy="3770518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71700" y="139700"/>
            <a:ext cx="8651240" cy="1000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How</a:t>
            </a:r>
            <a:r>
              <a:rPr dirty="0" spc="-20"/>
              <a:t> </a:t>
            </a:r>
            <a:r>
              <a:rPr dirty="0" spc="-5"/>
              <a:t>to</a:t>
            </a:r>
            <a:r>
              <a:rPr dirty="0" spc="-15"/>
              <a:t> </a:t>
            </a:r>
            <a:r>
              <a:rPr dirty="0" spc="-5"/>
              <a:t>test</a:t>
            </a:r>
            <a:r>
              <a:rPr dirty="0" spc="-15"/>
              <a:t> </a:t>
            </a:r>
            <a:r>
              <a:rPr dirty="0" spc="-5"/>
              <a:t>backend</a:t>
            </a:r>
            <a:r>
              <a:rPr dirty="0" spc="-15"/>
              <a:t> </a:t>
            </a:r>
            <a:r>
              <a:rPr dirty="0"/>
              <a:t>?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27623" y="2482202"/>
            <a:ext cx="3641725" cy="1614805"/>
            <a:chOff x="427623" y="2482202"/>
            <a:chExt cx="3641725" cy="161480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7623" y="2482202"/>
              <a:ext cx="3641284" cy="1614196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65723" y="2533001"/>
              <a:ext cx="3540125" cy="1513205"/>
            </a:xfrm>
            <a:custGeom>
              <a:avLst/>
              <a:gdLst/>
              <a:ahLst/>
              <a:cxnLst/>
              <a:rect l="l" t="t" r="r" b="b"/>
              <a:pathLst>
                <a:path w="3540125" h="1513204">
                  <a:moveTo>
                    <a:pt x="3248473" y="0"/>
                  </a:moveTo>
                  <a:lnTo>
                    <a:pt x="292505" y="0"/>
                  </a:lnTo>
                  <a:lnTo>
                    <a:pt x="236162" y="222"/>
                  </a:lnTo>
                  <a:lnTo>
                    <a:pt x="191494" y="1783"/>
                  </a:lnTo>
                  <a:lnTo>
                    <a:pt x="120299" y="14270"/>
                  </a:lnTo>
                  <a:lnTo>
                    <a:pt x="85466" y="31474"/>
                  </a:lnTo>
                  <a:lnTo>
                    <a:pt x="55532" y="55532"/>
                  </a:lnTo>
                  <a:lnTo>
                    <a:pt x="31474" y="85466"/>
                  </a:lnTo>
                  <a:lnTo>
                    <a:pt x="14270" y="120299"/>
                  </a:lnTo>
                  <a:lnTo>
                    <a:pt x="1778" y="191494"/>
                  </a:lnTo>
                  <a:lnTo>
                    <a:pt x="222" y="235616"/>
                  </a:lnTo>
                  <a:lnTo>
                    <a:pt x="0" y="291211"/>
                  </a:lnTo>
                  <a:lnTo>
                    <a:pt x="5" y="1221386"/>
                  </a:lnTo>
                  <a:lnTo>
                    <a:pt x="222" y="1276435"/>
                  </a:lnTo>
                  <a:lnTo>
                    <a:pt x="1783" y="1321103"/>
                  </a:lnTo>
                  <a:lnTo>
                    <a:pt x="14270" y="1392298"/>
                  </a:lnTo>
                  <a:lnTo>
                    <a:pt x="31474" y="1427131"/>
                  </a:lnTo>
                  <a:lnTo>
                    <a:pt x="55532" y="1457065"/>
                  </a:lnTo>
                  <a:lnTo>
                    <a:pt x="85466" y="1481123"/>
                  </a:lnTo>
                  <a:lnTo>
                    <a:pt x="120299" y="1498326"/>
                  </a:lnTo>
                  <a:lnTo>
                    <a:pt x="191332" y="1510814"/>
                  </a:lnTo>
                  <a:lnTo>
                    <a:pt x="235616" y="1512374"/>
                  </a:lnTo>
                  <a:lnTo>
                    <a:pt x="291210" y="1512597"/>
                  </a:lnTo>
                  <a:lnTo>
                    <a:pt x="3247179" y="1512597"/>
                  </a:lnTo>
                  <a:lnTo>
                    <a:pt x="3303522" y="1512374"/>
                  </a:lnTo>
                  <a:lnTo>
                    <a:pt x="3348189" y="1510814"/>
                  </a:lnTo>
                  <a:lnTo>
                    <a:pt x="3419385" y="1498326"/>
                  </a:lnTo>
                  <a:lnTo>
                    <a:pt x="3454218" y="1481123"/>
                  </a:lnTo>
                  <a:lnTo>
                    <a:pt x="3484152" y="1457065"/>
                  </a:lnTo>
                  <a:lnTo>
                    <a:pt x="3508209" y="1427131"/>
                  </a:lnTo>
                  <a:lnTo>
                    <a:pt x="3525413" y="1392298"/>
                  </a:lnTo>
                  <a:lnTo>
                    <a:pt x="3537906" y="1321103"/>
                  </a:lnTo>
                  <a:lnTo>
                    <a:pt x="3539461" y="1276981"/>
                  </a:lnTo>
                  <a:lnTo>
                    <a:pt x="3539684" y="1221386"/>
                  </a:lnTo>
                  <a:lnTo>
                    <a:pt x="3539679" y="291211"/>
                  </a:lnTo>
                  <a:lnTo>
                    <a:pt x="3539461" y="236162"/>
                  </a:lnTo>
                  <a:lnTo>
                    <a:pt x="3537900" y="191494"/>
                  </a:lnTo>
                  <a:lnTo>
                    <a:pt x="3525413" y="120299"/>
                  </a:lnTo>
                  <a:lnTo>
                    <a:pt x="3508209" y="85466"/>
                  </a:lnTo>
                  <a:lnTo>
                    <a:pt x="3484152" y="55532"/>
                  </a:lnTo>
                  <a:lnTo>
                    <a:pt x="3454218" y="31474"/>
                  </a:lnTo>
                  <a:lnTo>
                    <a:pt x="3419385" y="14270"/>
                  </a:lnTo>
                  <a:lnTo>
                    <a:pt x="3348351" y="1783"/>
                  </a:lnTo>
                  <a:lnTo>
                    <a:pt x="3304068" y="222"/>
                  </a:lnTo>
                  <a:lnTo>
                    <a:pt x="3248473" y="0"/>
                  </a:lnTo>
                  <a:close/>
                </a:path>
              </a:pathLst>
            </a:custGeom>
            <a:solidFill>
              <a:srgbClr val="51A7F9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1308100" y="2984500"/>
            <a:ext cx="185547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5">
                <a:solidFill>
                  <a:srgbClr val="FFFFFF"/>
                </a:solidFill>
                <a:latin typeface="Arial"/>
                <a:cs typeface="Arial"/>
              </a:rPr>
              <a:t>Frontend</a:t>
            </a:r>
            <a:endParaRPr sz="3600">
              <a:latin typeface="Arial"/>
              <a:cs typeface="Arial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4143966" y="2482202"/>
            <a:ext cx="5268595" cy="1614805"/>
            <a:chOff x="4143966" y="2482202"/>
            <a:chExt cx="5268595" cy="1614805"/>
          </a:xfrm>
        </p:grpSpPr>
        <p:sp>
          <p:nvSpPr>
            <p:cNvPr id="8" name="object 8"/>
            <p:cNvSpPr/>
            <p:nvPr/>
          </p:nvSpPr>
          <p:spPr>
            <a:xfrm>
              <a:off x="4175716" y="3289300"/>
              <a:ext cx="1294765" cy="0"/>
            </a:xfrm>
            <a:custGeom>
              <a:avLst/>
              <a:gdLst/>
              <a:ahLst/>
              <a:cxnLst/>
              <a:rect l="l" t="t" r="r" b="b"/>
              <a:pathLst>
                <a:path w="1294764" h="0">
                  <a:moveTo>
                    <a:pt x="0" y="0"/>
                  </a:moveTo>
                  <a:lnTo>
                    <a:pt x="1262758" y="0"/>
                  </a:lnTo>
                  <a:lnTo>
                    <a:pt x="1294508" y="0"/>
                  </a:lnTo>
                </a:path>
              </a:pathLst>
            </a:custGeom>
            <a:ln w="635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5438475" y="3159760"/>
              <a:ext cx="259079" cy="259079"/>
            </a:xfrm>
            <a:custGeom>
              <a:avLst/>
              <a:gdLst/>
              <a:ahLst/>
              <a:cxnLst/>
              <a:rect l="l" t="t" r="r" b="b"/>
              <a:pathLst>
                <a:path w="259079" h="259079">
                  <a:moveTo>
                    <a:pt x="0" y="0"/>
                  </a:moveTo>
                  <a:lnTo>
                    <a:pt x="0" y="259080"/>
                  </a:lnTo>
                  <a:lnTo>
                    <a:pt x="259079" y="1295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70702" y="2482202"/>
              <a:ext cx="3641284" cy="1614196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5808802" y="2533001"/>
              <a:ext cx="3540125" cy="1513205"/>
            </a:xfrm>
            <a:custGeom>
              <a:avLst/>
              <a:gdLst/>
              <a:ahLst/>
              <a:cxnLst/>
              <a:rect l="l" t="t" r="r" b="b"/>
              <a:pathLst>
                <a:path w="3540125" h="1513204">
                  <a:moveTo>
                    <a:pt x="3248474" y="0"/>
                  </a:moveTo>
                  <a:lnTo>
                    <a:pt x="292506" y="0"/>
                  </a:lnTo>
                  <a:lnTo>
                    <a:pt x="236163" y="222"/>
                  </a:lnTo>
                  <a:lnTo>
                    <a:pt x="191495" y="1783"/>
                  </a:lnTo>
                  <a:lnTo>
                    <a:pt x="120300" y="14270"/>
                  </a:lnTo>
                  <a:lnTo>
                    <a:pt x="85466" y="31474"/>
                  </a:lnTo>
                  <a:lnTo>
                    <a:pt x="55532" y="55532"/>
                  </a:lnTo>
                  <a:lnTo>
                    <a:pt x="31474" y="85466"/>
                  </a:lnTo>
                  <a:lnTo>
                    <a:pt x="14270" y="120299"/>
                  </a:lnTo>
                  <a:lnTo>
                    <a:pt x="1778" y="191494"/>
                  </a:lnTo>
                  <a:lnTo>
                    <a:pt x="222" y="235616"/>
                  </a:lnTo>
                  <a:lnTo>
                    <a:pt x="0" y="291211"/>
                  </a:lnTo>
                  <a:lnTo>
                    <a:pt x="5" y="1221386"/>
                  </a:lnTo>
                  <a:lnTo>
                    <a:pt x="222" y="1276435"/>
                  </a:lnTo>
                  <a:lnTo>
                    <a:pt x="1783" y="1321103"/>
                  </a:lnTo>
                  <a:lnTo>
                    <a:pt x="14270" y="1392298"/>
                  </a:lnTo>
                  <a:lnTo>
                    <a:pt x="31474" y="1427131"/>
                  </a:lnTo>
                  <a:lnTo>
                    <a:pt x="55532" y="1457065"/>
                  </a:lnTo>
                  <a:lnTo>
                    <a:pt x="85466" y="1481123"/>
                  </a:lnTo>
                  <a:lnTo>
                    <a:pt x="120300" y="1498326"/>
                  </a:lnTo>
                  <a:lnTo>
                    <a:pt x="191333" y="1510814"/>
                  </a:lnTo>
                  <a:lnTo>
                    <a:pt x="235616" y="1512374"/>
                  </a:lnTo>
                  <a:lnTo>
                    <a:pt x="291210" y="1512597"/>
                  </a:lnTo>
                  <a:lnTo>
                    <a:pt x="3247179" y="1512597"/>
                  </a:lnTo>
                  <a:lnTo>
                    <a:pt x="3303522" y="1512374"/>
                  </a:lnTo>
                  <a:lnTo>
                    <a:pt x="3348190" y="1510814"/>
                  </a:lnTo>
                  <a:lnTo>
                    <a:pt x="3419384" y="1498326"/>
                  </a:lnTo>
                  <a:lnTo>
                    <a:pt x="3454218" y="1481123"/>
                  </a:lnTo>
                  <a:lnTo>
                    <a:pt x="3484153" y="1457065"/>
                  </a:lnTo>
                  <a:lnTo>
                    <a:pt x="3508210" y="1427131"/>
                  </a:lnTo>
                  <a:lnTo>
                    <a:pt x="3525414" y="1392298"/>
                  </a:lnTo>
                  <a:lnTo>
                    <a:pt x="3537906" y="1321103"/>
                  </a:lnTo>
                  <a:lnTo>
                    <a:pt x="3539461" y="1276981"/>
                  </a:lnTo>
                  <a:lnTo>
                    <a:pt x="3539684" y="1221386"/>
                  </a:lnTo>
                  <a:lnTo>
                    <a:pt x="3539679" y="291211"/>
                  </a:lnTo>
                  <a:lnTo>
                    <a:pt x="3539461" y="236162"/>
                  </a:lnTo>
                  <a:lnTo>
                    <a:pt x="3537900" y="191494"/>
                  </a:lnTo>
                  <a:lnTo>
                    <a:pt x="3525414" y="120299"/>
                  </a:lnTo>
                  <a:lnTo>
                    <a:pt x="3508210" y="85466"/>
                  </a:lnTo>
                  <a:lnTo>
                    <a:pt x="3484153" y="55532"/>
                  </a:lnTo>
                  <a:lnTo>
                    <a:pt x="3454218" y="31474"/>
                  </a:lnTo>
                  <a:lnTo>
                    <a:pt x="3419384" y="14270"/>
                  </a:lnTo>
                  <a:lnTo>
                    <a:pt x="3348351" y="1783"/>
                  </a:lnTo>
                  <a:lnTo>
                    <a:pt x="3304068" y="222"/>
                  </a:lnTo>
                  <a:lnTo>
                    <a:pt x="3248474" y="0"/>
                  </a:lnTo>
                  <a:close/>
                </a:path>
              </a:pathLst>
            </a:custGeom>
            <a:solidFill>
              <a:srgbClr val="70BF41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/>
          <p:cNvSpPr txBox="1"/>
          <p:nvPr/>
        </p:nvSpPr>
        <p:spPr>
          <a:xfrm>
            <a:off x="6680200" y="2984500"/>
            <a:ext cx="180530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>
                <a:solidFill>
                  <a:srgbClr val="FFFFFF"/>
                </a:solidFill>
                <a:latin typeface="Arial"/>
                <a:cs typeface="Arial"/>
              </a:rPr>
              <a:t>Backend</a:t>
            </a:r>
            <a:endParaRPr sz="3600">
              <a:latin typeface="Arial"/>
              <a:cs typeface="Arial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11113781" y="2450679"/>
            <a:ext cx="1327785" cy="1728470"/>
            <a:chOff x="11113781" y="2450679"/>
            <a:chExt cx="1327785" cy="1728470"/>
          </a:xfrm>
        </p:grpSpPr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113781" y="2450679"/>
              <a:ext cx="1327464" cy="1728040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11151881" y="2463379"/>
              <a:ext cx="1251585" cy="1652270"/>
            </a:xfrm>
            <a:custGeom>
              <a:avLst/>
              <a:gdLst/>
              <a:ahLst/>
              <a:cxnLst/>
              <a:rect l="l" t="t" r="r" b="b"/>
              <a:pathLst>
                <a:path w="1251584" h="1652270">
                  <a:moveTo>
                    <a:pt x="17" y="274789"/>
                  </a:moveTo>
                  <a:lnTo>
                    <a:pt x="17" y="1452440"/>
                  </a:lnTo>
                  <a:lnTo>
                    <a:pt x="3688" y="1473148"/>
                  </a:lnTo>
                  <a:lnTo>
                    <a:pt x="31911" y="1513221"/>
                  </a:lnTo>
                  <a:lnTo>
                    <a:pt x="85431" y="1550482"/>
                  </a:lnTo>
                  <a:lnTo>
                    <a:pt x="120723" y="1567677"/>
                  </a:lnTo>
                  <a:lnTo>
                    <a:pt x="161194" y="1583711"/>
                  </a:lnTo>
                  <a:lnTo>
                    <a:pt x="206464" y="1598431"/>
                  </a:lnTo>
                  <a:lnTo>
                    <a:pt x="256149" y="1611684"/>
                  </a:lnTo>
                  <a:lnTo>
                    <a:pt x="309869" y="1623317"/>
                  </a:lnTo>
                  <a:lnTo>
                    <a:pt x="367243" y="1633178"/>
                  </a:lnTo>
                  <a:lnTo>
                    <a:pt x="427887" y="1641113"/>
                  </a:lnTo>
                  <a:lnTo>
                    <a:pt x="491421" y="1646971"/>
                  </a:lnTo>
                  <a:lnTo>
                    <a:pt x="557463" y="1650597"/>
                  </a:lnTo>
                  <a:lnTo>
                    <a:pt x="625632" y="1651840"/>
                  </a:lnTo>
                  <a:lnTo>
                    <a:pt x="693801" y="1650597"/>
                  </a:lnTo>
                  <a:lnTo>
                    <a:pt x="759843" y="1646971"/>
                  </a:lnTo>
                  <a:lnTo>
                    <a:pt x="823377" y="1641113"/>
                  </a:lnTo>
                  <a:lnTo>
                    <a:pt x="884021" y="1633178"/>
                  </a:lnTo>
                  <a:lnTo>
                    <a:pt x="941395" y="1623317"/>
                  </a:lnTo>
                  <a:lnTo>
                    <a:pt x="995115" y="1611684"/>
                  </a:lnTo>
                  <a:lnTo>
                    <a:pt x="1044800" y="1598431"/>
                  </a:lnTo>
                  <a:lnTo>
                    <a:pt x="1090070" y="1583711"/>
                  </a:lnTo>
                  <a:lnTo>
                    <a:pt x="1130541" y="1567677"/>
                  </a:lnTo>
                  <a:lnTo>
                    <a:pt x="1165833" y="1550482"/>
                  </a:lnTo>
                  <a:lnTo>
                    <a:pt x="1219353" y="1513221"/>
                  </a:lnTo>
                  <a:lnTo>
                    <a:pt x="1247576" y="1473148"/>
                  </a:lnTo>
                  <a:lnTo>
                    <a:pt x="1251247" y="1452440"/>
                  </a:lnTo>
                  <a:lnTo>
                    <a:pt x="1251247" y="409662"/>
                  </a:lnTo>
                  <a:lnTo>
                    <a:pt x="625632" y="409662"/>
                  </a:lnTo>
                  <a:lnTo>
                    <a:pt x="559516" y="408679"/>
                  </a:lnTo>
                  <a:lnTo>
                    <a:pt x="495256" y="405791"/>
                  </a:lnTo>
                  <a:lnTo>
                    <a:pt x="433163" y="401092"/>
                  </a:lnTo>
                  <a:lnTo>
                    <a:pt x="373550" y="394672"/>
                  </a:lnTo>
                  <a:lnTo>
                    <a:pt x="316728" y="386626"/>
                  </a:lnTo>
                  <a:lnTo>
                    <a:pt x="263008" y="377046"/>
                  </a:lnTo>
                  <a:lnTo>
                    <a:pt x="212702" y="366023"/>
                  </a:lnTo>
                  <a:lnTo>
                    <a:pt x="166123" y="353651"/>
                  </a:lnTo>
                  <a:lnTo>
                    <a:pt x="123580" y="340023"/>
                  </a:lnTo>
                  <a:lnTo>
                    <a:pt x="85387" y="325230"/>
                  </a:lnTo>
                  <a:lnTo>
                    <a:pt x="23294" y="292520"/>
                  </a:lnTo>
                  <a:lnTo>
                    <a:pt x="17" y="274789"/>
                  </a:lnTo>
                  <a:close/>
                </a:path>
                <a:path w="1251584" h="1652270">
                  <a:moveTo>
                    <a:pt x="1251247" y="274789"/>
                  </a:moveTo>
                  <a:lnTo>
                    <a:pt x="1199409" y="309365"/>
                  </a:lnTo>
                  <a:lnTo>
                    <a:pt x="1127683" y="340023"/>
                  </a:lnTo>
                  <a:lnTo>
                    <a:pt x="1085141" y="353651"/>
                  </a:lnTo>
                  <a:lnTo>
                    <a:pt x="1038561" y="366023"/>
                  </a:lnTo>
                  <a:lnTo>
                    <a:pt x="988255" y="377046"/>
                  </a:lnTo>
                  <a:lnTo>
                    <a:pt x="934536" y="386626"/>
                  </a:lnTo>
                  <a:lnTo>
                    <a:pt x="877714" y="394672"/>
                  </a:lnTo>
                  <a:lnTo>
                    <a:pt x="818100" y="401092"/>
                  </a:lnTo>
                  <a:lnTo>
                    <a:pt x="756008" y="405791"/>
                  </a:lnTo>
                  <a:lnTo>
                    <a:pt x="691748" y="408679"/>
                  </a:lnTo>
                  <a:lnTo>
                    <a:pt x="625632" y="409662"/>
                  </a:lnTo>
                  <a:lnTo>
                    <a:pt x="1251247" y="409662"/>
                  </a:lnTo>
                  <a:lnTo>
                    <a:pt x="1251247" y="274789"/>
                  </a:lnTo>
                  <a:close/>
                </a:path>
                <a:path w="1251584" h="1652270">
                  <a:moveTo>
                    <a:pt x="625632" y="0"/>
                  </a:moveTo>
                  <a:lnTo>
                    <a:pt x="572311" y="682"/>
                  </a:lnTo>
                  <a:lnTo>
                    <a:pt x="519304" y="2729"/>
                  </a:lnTo>
                  <a:lnTo>
                    <a:pt x="466924" y="6143"/>
                  </a:lnTo>
                  <a:lnTo>
                    <a:pt x="415482" y="10923"/>
                  </a:lnTo>
                  <a:lnTo>
                    <a:pt x="365289" y="17070"/>
                  </a:lnTo>
                  <a:lnTo>
                    <a:pt x="316658" y="24585"/>
                  </a:lnTo>
                  <a:lnTo>
                    <a:pt x="269901" y="33469"/>
                  </a:lnTo>
                  <a:lnTo>
                    <a:pt x="225328" y="43722"/>
                  </a:lnTo>
                  <a:lnTo>
                    <a:pt x="183253" y="55345"/>
                  </a:lnTo>
                  <a:lnTo>
                    <a:pt x="127259" y="74710"/>
                  </a:lnTo>
                  <a:lnTo>
                    <a:pt x="81445" y="95668"/>
                  </a:lnTo>
                  <a:lnTo>
                    <a:pt x="45813" y="117900"/>
                  </a:lnTo>
                  <a:lnTo>
                    <a:pt x="5090" y="164912"/>
                  </a:lnTo>
                  <a:lnTo>
                    <a:pt x="0" y="189055"/>
                  </a:lnTo>
                  <a:lnTo>
                    <a:pt x="5090" y="213198"/>
                  </a:lnTo>
                  <a:lnTo>
                    <a:pt x="45813" y="260209"/>
                  </a:lnTo>
                  <a:lnTo>
                    <a:pt x="81445" y="282441"/>
                  </a:lnTo>
                  <a:lnTo>
                    <a:pt x="127259" y="303399"/>
                  </a:lnTo>
                  <a:lnTo>
                    <a:pt x="183253" y="322764"/>
                  </a:lnTo>
                  <a:lnTo>
                    <a:pt x="225329" y="334388"/>
                  </a:lnTo>
                  <a:lnTo>
                    <a:pt x="269903" y="344646"/>
                  </a:lnTo>
                  <a:lnTo>
                    <a:pt x="316662" y="353535"/>
                  </a:lnTo>
                  <a:lnTo>
                    <a:pt x="365295" y="361057"/>
                  </a:lnTo>
                  <a:lnTo>
                    <a:pt x="415489" y="367211"/>
                  </a:lnTo>
                  <a:lnTo>
                    <a:pt x="466932" y="371998"/>
                  </a:lnTo>
                  <a:lnTo>
                    <a:pt x="519312" y="375417"/>
                  </a:lnTo>
                  <a:lnTo>
                    <a:pt x="572316" y="377469"/>
                  </a:lnTo>
                  <a:lnTo>
                    <a:pt x="625632" y="378152"/>
                  </a:lnTo>
                  <a:lnTo>
                    <a:pt x="678948" y="377469"/>
                  </a:lnTo>
                  <a:lnTo>
                    <a:pt x="731952" y="375417"/>
                  </a:lnTo>
                  <a:lnTo>
                    <a:pt x="784332" y="371998"/>
                  </a:lnTo>
                  <a:lnTo>
                    <a:pt x="835775" y="367211"/>
                  </a:lnTo>
                  <a:lnTo>
                    <a:pt x="885969" y="361057"/>
                  </a:lnTo>
                  <a:lnTo>
                    <a:pt x="934602" y="353535"/>
                  </a:lnTo>
                  <a:lnTo>
                    <a:pt x="981361" y="344646"/>
                  </a:lnTo>
                  <a:lnTo>
                    <a:pt x="1025935" y="334388"/>
                  </a:lnTo>
                  <a:lnTo>
                    <a:pt x="1068011" y="322764"/>
                  </a:lnTo>
                  <a:lnTo>
                    <a:pt x="1124005" y="303399"/>
                  </a:lnTo>
                  <a:lnTo>
                    <a:pt x="1169819" y="282441"/>
                  </a:lnTo>
                  <a:lnTo>
                    <a:pt x="1205451" y="260209"/>
                  </a:lnTo>
                  <a:lnTo>
                    <a:pt x="1246174" y="213198"/>
                  </a:lnTo>
                  <a:lnTo>
                    <a:pt x="1251264" y="189055"/>
                  </a:lnTo>
                  <a:lnTo>
                    <a:pt x="1246174" y="164912"/>
                  </a:lnTo>
                  <a:lnTo>
                    <a:pt x="1205451" y="117900"/>
                  </a:lnTo>
                  <a:lnTo>
                    <a:pt x="1169819" y="95668"/>
                  </a:lnTo>
                  <a:lnTo>
                    <a:pt x="1124005" y="74710"/>
                  </a:lnTo>
                  <a:lnTo>
                    <a:pt x="1068011" y="55345"/>
                  </a:lnTo>
                  <a:lnTo>
                    <a:pt x="1025936" y="43722"/>
                  </a:lnTo>
                  <a:lnTo>
                    <a:pt x="981363" y="33469"/>
                  </a:lnTo>
                  <a:lnTo>
                    <a:pt x="934605" y="24585"/>
                  </a:lnTo>
                  <a:lnTo>
                    <a:pt x="885974" y="17070"/>
                  </a:lnTo>
                  <a:lnTo>
                    <a:pt x="835782" y="10923"/>
                  </a:lnTo>
                  <a:lnTo>
                    <a:pt x="784339" y="6143"/>
                  </a:lnTo>
                  <a:lnTo>
                    <a:pt x="731959" y="2729"/>
                  </a:lnTo>
                  <a:lnTo>
                    <a:pt x="678953" y="682"/>
                  </a:lnTo>
                  <a:lnTo>
                    <a:pt x="625632" y="0"/>
                  </a:lnTo>
                  <a:close/>
                </a:path>
              </a:pathLst>
            </a:custGeom>
            <a:solidFill>
              <a:srgbClr val="EC5D57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429999" y="3060700"/>
              <a:ext cx="723900" cy="444500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11417300" y="2933700"/>
            <a:ext cx="731520" cy="635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000">
                <a:solidFill>
                  <a:srgbClr val="FFFFFF"/>
                </a:solidFill>
                <a:latin typeface="Arial"/>
                <a:cs typeface="Arial"/>
              </a:rPr>
              <a:t>DB</a:t>
            </a:r>
            <a:endParaRPr sz="4000">
              <a:latin typeface="Arial"/>
              <a:cs typeface="Arial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283014" y="4492823"/>
            <a:ext cx="1270000" cy="1011555"/>
            <a:chOff x="283014" y="4492823"/>
            <a:chExt cx="1270000" cy="1011555"/>
          </a:xfrm>
        </p:grpSpPr>
        <p:sp>
          <p:nvSpPr>
            <p:cNvPr id="19" name="object 19"/>
            <p:cNvSpPr/>
            <p:nvPr/>
          </p:nvSpPr>
          <p:spPr>
            <a:xfrm>
              <a:off x="283014" y="4492823"/>
              <a:ext cx="1270000" cy="1011555"/>
            </a:xfrm>
            <a:custGeom>
              <a:avLst/>
              <a:gdLst/>
              <a:ahLst/>
              <a:cxnLst/>
              <a:rect l="l" t="t" r="r" b="b"/>
              <a:pathLst>
                <a:path w="1270000" h="1011554">
                  <a:moveTo>
                    <a:pt x="0" y="0"/>
                  </a:moveTo>
                  <a:lnTo>
                    <a:pt x="1269999" y="0"/>
                  </a:lnTo>
                  <a:lnTo>
                    <a:pt x="1269999" y="1011237"/>
                  </a:lnTo>
                  <a:lnTo>
                    <a:pt x="0" y="10112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1A7F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0" name="object 2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20700" y="4851399"/>
              <a:ext cx="774700" cy="330200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546100" y="4775200"/>
            <a:ext cx="747395" cy="4216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2600">
                <a:solidFill>
                  <a:srgbClr val="FFFFFF"/>
                </a:solidFill>
                <a:latin typeface="Arial"/>
                <a:cs typeface="Arial"/>
              </a:rPr>
              <a:t>Build</a:t>
            </a:r>
            <a:endParaRPr sz="2600">
              <a:latin typeface="Arial"/>
              <a:cs typeface="Arial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1599691" y="4492823"/>
            <a:ext cx="1270000" cy="1011555"/>
            <a:chOff x="1599691" y="4492823"/>
            <a:chExt cx="1270000" cy="1011555"/>
          </a:xfrm>
        </p:grpSpPr>
        <p:sp>
          <p:nvSpPr>
            <p:cNvPr id="23" name="object 23"/>
            <p:cNvSpPr/>
            <p:nvPr/>
          </p:nvSpPr>
          <p:spPr>
            <a:xfrm>
              <a:off x="1599691" y="4492823"/>
              <a:ext cx="1270000" cy="1011555"/>
            </a:xfrm>
            <a:custGeom>
              <a:avLst/>
              <a:gdLst/>
              <a:ahLst/>
              <a:cxnLst/>
              <a:rect l="l" t="t" r="r" b="b"/>
              <a:pathLst>
                <a:path w="1270000" h="1011554">
                  <a:moveTo>
                    <a:pt x="0" y="0"/>
                  </a:moveTo>
                  <a:lnTo>
                    <a:pt x="1270000" y="0"/>
                  </a:lnTo>
                  <a:lnTo>
                    <a:pt x="1270000" y="1011237"/>
                  </a:lnTo>
                  <a:lnTo>
                    <a:pt x="0" y="10112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1A7F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4" name="object 2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92300" y="4851399"/>
              <a:ext cx="685800" cy="330200"/>
            </a:xfrm>
            <a:prstGeom prst="rect">
              <a:avLst/>
            </a:prstGeom>
          </p:spPr>
        </p:pic>
      </p:grpSp>
      <p:grpSp>
        <p:nvGrpSpPr>
          <p:cNvPr id="25" name="object 25"/>
          <p:cNvGrpSpPr/>
          <p:nvPr/>
        </p:nvGrpSpPr>
        <p:grpSpPr>
          <a:xfrm>
            <a:off x="5626093" y="3159760"/>
            <a:ext cx="5385435" cy="2344420"/>
            <a:chOff x="5626093" y="3159760"/>
            <a:chExt cx="5385435" cy="2344420"/>
          </a:xfrm>
        </p:grpSpPr>
        <p:sp>
          <p:nvSpPr>
            <p:cNvPr id="26" name="object 26"/>
            <p:cNvSpPr/>
            <p:nvPr/>
          </p:nvSpPr>
          <p:spPr>
            <a:xfrm>
              <a:off x="9489264" y="3289300"/>
              <a:ext cx="1294765" cy="0"/>
            </a:xfrm>
            <a:custGeom>
              <a:avLst/>
              <a:gdLst/>
              <a:ahLst/>
              <a:cxnLst/>
              <a:rect l="l" t="t" r="r" b="b"/>
              <a:pathLst>
                <a:path w="1294765" h="0">
                  <a:moveTo>
                    <a:pt x="0" y="0"/>
                  </a:moveTo>
                  <a:lnTo>
                    <a:pt x="1262758" y="0"/>
                  </a:lnTo>
                  <a:lnTo>
                    <a:pt x="1294508" y="0"/>
                  </a:lnTo>
                </a:path>
              </a:pathLst>
            </a:custGeom>
            <a:ln w="635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10752023" y="3159760"/>
              <a:ext cx="259079" cy="259079"/>
            </a:xfrm>
            <a:custGeom>
              <a:avLst/>
              <a:gdLst/>
              <a:ahLst/>
              <a:cxnLst/>
              <a:rect l="l" t="t" r="r" b="b"/>
              <a:pathLst>
                <a:path w="259079" h="259079">
                  <a:moveTo>
                    <a:pt x="0" y="0"/>
                  </a:moveTo>
                  <a:lnTo>
                    <a:pt x="0" y="259080"/>
                  </a:lnTo>
                  <a:lnTo>
                    <a:pt x="259079" y="1295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5626093" y="4492823"/>
              <a:ext cx="1270000" cy="1011555"/>
            </a:xfrm>
            <a:custGeom>
              <a:avLst/>
              <a:gdLst/>
              <a:ahLst/>
              <a:cxnLst/>
              <a:rect l="l" t="t" r="r" b="b"/>
              <a:pathLst>
                <a:path w="1270000" h="1011554">
                  <a:moveTo>
                    <a:pt x="0" y="0"/>
                  </a:moveTo>
                  <a:lnTo>
                    <a:pt x="1270000" y="0"/>
                  </a:lnTo>
                  <a:lnTo>
                    <a:pt x="1270000" y="1011237"/>
                  </a:lnTo>
                  <a:lnTo>
                    <a:pt x="0" y="10112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0BF4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9" name="object 2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867400" y="4851400"/>
              <a:ext cx="774700" cy="330200"/>
            </a:xfrm>
            <a:prstGeom prst="rect">
              <a:avLst/>
            </a:prstGeom>
          </p:spPr>
        </p:pic>
      </p:grpSp>
      <p:sp>
        <p:nvSpPr>
          <p:cNvPr id="30" name="object 30"/>
          <p:cNvSpPr txBox="1"/>
          <p:nvPr/>
        </p:nvSpPr>
        <p:spPr>
          <a:xfrm>
            <a:off x="1930400" y="4775200"/>
            <a:ext cx="618490" cy="4216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2600" spc="-29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2600">
                <a:solidFill>
                  <a:srgbClr val="FFFFFF"/>
                </a:solidFill>
                <a:latin typeface="Arial"/>
                <a:cs typeface="Arial"/>
              </a:rPr>
              <a:t>est</a:t>
            </a:r>
            <a:endParaRPr sz="2600">
              <a:latin typeface="Arial"/>
              <a:cs typeface="Arial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2918117" y="4492823"/>
            <a:ext cx="1270000" cy="1011555"/>
            <a:chOff x="2918117" y="4492823"/>
            <a:chExt cx="1270000" cy="1011555"/>
          </a:xfrm>
        </p:grpSpPr>
        <p:sp>
          <p:nvSpPr>
            <p:cNvPr id="32" name="object 32"/>
            <p:cNvSpPr/>
            <p:nvPr/>
          </p:nvSpPr>
          <p:spPr>
            <a:xfrm>
              <a:off x="2918117" y="4492823"/>
              <a:ext cx="1270000" cy="1011555"/>
            </a:xfrm>
            <a:custGeom>
              <a:avLst/>
              <a:gdLst/>
              <a:ahLst/>
              <a:cxnLst/>
              <a:rect l="l" t="t" r="r" b="b"/>
              <a:pathLst>
                <a:path w="1270000" h="1011554">
                  <a:moveTo>
                    <a:pt x="0" y="0"/>
                  </a:moveTo>
                  <a:lnTo>
                    <a:pt x="1270000" y="0"/>
                  </a:lnTo>
                  <a:lnTo>
                    <a:pt x="1270000" y="1011237"/>
                  </a:lnTo>
                  <a:lnTo>
                    <a:pt x="0" y="10112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1A7F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3" name="object 3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022599" y="4851399"/>
              <a:ext cx="1079500" cy="393700"/>
            </a:xfrm>
            <a:prstGeom prst="rect">
              <a:avLst/>
            </a:prstGeom>
          </p:spPr>
        </p:pic>
      </p:grpSp>
      <p:sp>
        <p:nvSpPr>
          <p:cNvPr id="34" name="object 34"/>
          <p:cNvSpPr txBox="1"/>
          <p:nvPr/>
        </p:nvSpPr>
        <p:spPr>
          <a:xfrm>
            <a:off x="1599691" y="4775200"/>
            <a:ext cx="2564765" cy="4216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435100">
              <a:lnSpc>
                <a:spcPct val="100000"/>
              </a:lnSpc>
              <a:spcBef>
                <a:spcPts val="100"/>
              </a:spcBef>
            </a:pPr>
            <a:r>
              <a:rPr dirty="0" sz="2600">
                <a:solidFill>
                  <a:srgbClr val="FFFFFF"/>
                </a:solidFill>
                <a:latin typeface="Arial"/>
                <a:cs typeface="Arial"/>
              </a:rPr>
              <a:t>Deploy</a:t>
            </a:r>
            <a:endParaRPr sz="260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5892800" y="4775200"/>
            <a:ext cx="747395" cy="4216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2600">
                <a:solidFill>
                  <a:srgbClr val="FFFFFF"/>
                </a:solidFill>
                <a:latin typeface="Arial"/>
                <a:cs typeface="Arial"/>
              </a:rPr>
              <a:t>Build</a:t>
            </a:r>
            <a:endParaRPr sz="2600">
              <a:latin typeface="Arial"/>
              <a:cs typeface="Arial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6942771" y="4492823"/>
            <a:ext cx="1270000" cy="1011555"/>
            <a:chOff x="6942771" y="4492823"/>
            <a:chExt cx="1270000" cy="1011555"/>
          </a:xfrm>
        </p:grpSpPr>
        <p:sp>
          <p:nvSpPr>
            <p:cNvPr id="37" name="object 37"/>
            <p:cNvSpPr/>
            <p:nvPr/>
          </p:nvSpPr>
          <p:spPr>
            <a:xfrm>
              <a:off x="6942771" y="4492823"/>
              <a:ext cx="1270000" cy="1011555"/>
            </a:xfrm>
            <a:custGeom>
              <a:avLst/>
              <a:gdLst/>
              <a:ahLst/>
              <a:cxnLst/>
              <a:rect l="l" t="t" r="r" b="b"/>
              <a:pathLst>
                <a:path w="1270000" h="1011554">
                  <a:moveTo>
                    <a:pt x="0" y="0"/>
                  </a:moveTo>
                  <a:lnTo>
                    <a:pt x="1270000" y="0"/>
                  </a:lnTo>
                  <a:lnTo>
                    <a:pt x="1270000" y="1011237"/>
                  </a:lnTo>
                  <a:lnTo>
                    <a:pt x="0" y="10112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0BF4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8" name="object 3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239000" y="4851399"/>
              <a:ext cx="685800" cy="330200"/>
            </a:xfrm>
            <a:prstGeom prst="rect">
              <a:avLst/>
            </a:prstGeom>
          </p:spPr>
        </p:pic>
      </p:grpSp>
      <p:sp>
        <p:nvSpPr>
          <p:cNvPr id="39" name="object 39"/>
          <p:cNvSpPr txBox="1"/>
          <p:nvPr/>
        </p:nvSpPr>
        <p:spPr>
          <a:xfrm>
            <a:off x="7277100" y="4775200"/>
            <a:ext cx="618490" cy="4216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2600" spc="-29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2600">
                <a:solidFill>
                  <a:srgbClr val="FFFFFF"/>
                </a:solidFill>
                <a:latin typeface="Arial"/>
                <a:cs typeface="Arial"/>
              </a:rPr>
              <a:t>est</a:t>
            </a:r>
            <a:endParaRPr sz="2600">
              <a:latin typeface="Arial"/>
              <a:cs typeface="Arial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8261196" y="4492823"/>
            <a:ext cx="1270000" cy="1011555"/>
            <a:chOff x="8261196" y="4492823"/>
            <a:chExt cx="1270000" cy="1011555"/>
          </a:xfrm>
        </p:grpSpPr>
        <p:sp>
          <p:nvSpPr>
            <p:cNvPr id="41" name="object 41"/>
            <p:cNvSpPr/>
            <p:nvPr/>
          </p:nvSpPr>
          <p:spPr>
            <a:xfrm>
              <a:off x="8261196" y="4492823"/>
              <a:ext cx="1270000" cy="1011555"/>
            </a:xfrm>
            <a:custGeom>
              <a:avLst/>
              <a:gdLst/>
              <a:ahLst/>
              <a:cxnLst/>
              <a:rect l="l" t="t" r="r" b="b"/>
              <a:pathLst>
                <a:path w="1270000" h="1011554">
                  <a:moveTo>
                    <a:pt x="0" y="0"/>
                  </a:moveTo>
                  <a:lnTo>
                    <a:pt x="1270000" y="0"/>
                  </a:lnTo>
                  <a:lnTo>
                    <a:pt x="1270000" y="1011237"/>
                  </a:lnTo>
                  <a:lnTo>
                    <a:pt x="0" y="10112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0BF4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2" name="object 4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369300" y="4851399"/>
              <a:ext cx="1079500" cy="393700"/>
            </a:xfrm>
            <a:prstGeom prst="rect">
              <a:avLst/>
            </a:prstGeom>
          </p:spPr>
        </p:pic>
      </p:grpSp>
      <p:sp>
        <p:nvSpPr>
          <p:cNvPr id="43" name="object 43"/>
          <p:cNvSpPr txBox="1"/>
          <p:nvPr/>
        </p:nvSpPr>
        <p:spPr>
          <a:xfrm>
            <a:off x="6942771" y="4775200"/>
            <a:ext cx="2564765" cy="4216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438910">
              <a:lnSpc>
                <a:spcPct val="100000"/>
              </a:lnSpc>
              <a:spcBef>
                <a:spcPts val="100"/>
              </a:spcBef>
            </a:pPr>
            <a:r>
              <a:rPr dirty="0" sz="2600">
                <a:solidFill>
                  <a:srgbClr val="FFFFFF"/>
                </a:solidFill>
                <a:latin typeface="Arial"/>
                <a:cs typeface="Arial"/>
              </a:rPr>
              <a:t>Deploy</a:t>
            </a:r>
            <a:endParaRPr sz="2600">
              <a:latin typeface="Arial"/>
              <a:cs typeface="Arial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4279900" y="2527300"/>
            <a:ext cx="124523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>
                <a:latin typeface="Arial"/>
                <a:cs typeface="Arial"/>
              </a:rPr>
              <a:t>REST</a:t>
            </a:r>
            <a:endParaRPr sz="3600">
              <a:latin typeface="Arial"/>
              <a:cs typeface="Arial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5212825" y="2061549"/>
            <a:ext cx="7560945" cy="3816985"/>
          </a:xfrm>
          <a:custGeom>
            <a:avLst/>
            <a:gdLst/>
            <a:ahLst/>
            <a:cxnLst/>
            <a:rect l="l" t="t" r="r" b="b"/>
            <a:pathLst>
              <a:path w="7560945" h="3816985">
                <a:moveTo>
                  <a:pt x="0" y="0"/>
                </a:moveTo>
                <a:lnTo>
                  <a:pt x="7560828" y="0"/>
                </a:lnTo>
                <a:lnTo>
                  <a:pt x="7560828" y="3816463"/>
                </a:lnTo>
                <a:lnTo>
                  <a:pt x="0" y="3816463"/>
                </a:lnTo>
                <a:lnTo>
                  <a:pt x="0" y="0"/>
                </a:lnTo>
                <a:close/>
              </a:path>
            </a:pathLst>
          </a:custGeom>
          <a:ln w="63499">
            <a:solidFill>
              <a:srgbClr val="EC5D5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47" name="object 4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368800" y="139700"/>
            <a:ext cx="4274185" cy="1000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401060" algn="l"/>
              </a:tabLst>
            </a:pPr>
            <a:r>
              <a:rPr dirty="0" sz="6400" b="1">
                <a:latin typeface="Arial"/>
                <a:cs typeface="Arial"/>
              </a:rPr>
              <a:t>Prac</a:t>
            </a:r>
            <a:r>
              <a:rPr dirty="0" sz="6400" spc="-5" b="1">
                <a:latin typeface="Arial"/>
                <a:cs typeface="Arial"/>
              </a:rPr>
              <a:t>ti</a:t>
            </a:r>
            <a:r>
              <a:rPr dirty="0" sz="6400" b="1">
                <a:latin typeface="Arial"/>
                <a:cs typeface="Arial"/>
              </a:rPr>
              <a:t>ce	</a:t>
            </a:r>
            <a:r>
              <a:rPr dirty="0" sz="6400" spc="-355" b="1">
                <a:latin typeface="Arial"/>
                <a:cs typeface="Arial"/>
              </a:rPr>
              <a:t>1</a:t>
            </a:r>
            <a:r>
              <a:rPr dirty="0" sz="6400" b="1">
                <a:latin typeface="Arial"/>
                <a:cs typeface="Arial"/>
              </a:rPr>
              <a:t>1</a:t>
            </a:r>
            <a:endParaRPr sz="6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683000" y="1752600"/>
            <a:ext cx="5642610" cy="680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805430" algn="l"/>
              </a:tabLst>
            </a:pPr>
            <a:r>
              <a:rPr dirty="0" sz="4300">
                <a:latin typeface="Arial"/>
                <a:cs typeface="Arial"/>
              </a:rPr>
              <a:t>Au</a:t>
            </a:r>
            <a:r>
              <a:rPr dirty="0" sz="4300" spc="-5">
                <a:latin typeface="Arial"/>
                <a:cs typeface="Arial"/>
              </a:rPr>
              <a:t>t</a:t>
            </a:r>
            <a:r>
              <a:rPr dirty="0" sz="4300">
                <a:latin typeface="Arial"/>
                <a:cs typeface="Arial"/>
              </a:rPr>
              <a:t>oma</a:t>
            </a:r>
            <a:r>
              <a:rPr dirty="0" sz="4300" spc="-5">
                <a:latin typeface="Arial"/>
                <a:cs typeface="Arial"/>
              </a:rPr>
              <a:t>t</a:t>
            </a:r>
            <a:r>
              <a:rPr dirty="0" sz="4300">
                <a:latin typeface="Arial"/>
                <a:cs typeface="Arial"/>
              </a:rPr>
              <a:t>ed	deployment</a:t>
            </a:r>
            <a:endParaRPr sz="43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48765" y="3953567"/>
            <a:ext cx="8265523" cy="233772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368800" y="139700"/>
            <a:ext cx="4274185" cy="1000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401060" algn="l"/>
              </a:tabLst>
            </a:pPr>
            <a:r>
              <a:rPr dirty="0" sz="6400" b="1">
                <a:latin typeface="Arial"/>
                <a:cs typeface="Arial"/>
              </a:rPr>
              <a:t>Prac</a:t>
            </a:r>
            <a:r>
              <a:rPr dirty="0" sz="6400" spc="-5" b="1">
                <a:latin typeface="Arial"/>
                <a:cs typeface="Arial"/>
              </a:rPr>
              <a:t>ti</a:t>
            </a:r>
            <a:r>
              <a:rPr dirty="0" sz="6400" b="1">
                <a:latin typeface="Arial"/>
                <a:cs typeface="Arial"/>
              </a:rPr>
              <a:t>ce	</a:t>
            </a:r>
            <a:r>
              <a:rPr dirty="0" sz="6400" spc="-355" b="1">
                <a:latin typeface="Arial"/>
                <a:cs typeface="Arial"/>
              </a:rPr>
              <a:t>1</a:t>
            </a:r>
            <a:r>
              <a:rPr dirty="0" sz="6400" b="1">
                <a:latin typeface="Arial"/>
                <a:cs typeface="Arial"/>
              </a:rPr>
              <a:t>1</a:t>
            </a:r>
            <a:endParaRPr sz="64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  <p:sp>
        <p:nvSpPr>
          <p:cNvPr id="3" name="object 3"/>
          <p:cNvSpPr txBox="1"/>
          <p:nvPr/>
        </p:nvSpPr>
        <p:spPr>
          <a:xfrm>
            <a:off x="3683000" y="1752600"/>
            <a:ext cx="5642610" cy="680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805430" algn="l"/>
              </a:tabLst>
            </a:pPr>
            <a:r>
              <a:rPr dirty="0" sz="4300">
                <a:latin typeface="Arial"/>
                <a:cs typeface="Arial"/>
              </a:rPr>
              <a:t>Au</a:t>
            </a:r>
            <a:r>
              <a:rPr dirty="0" sz="4300" spc="-5">
                <a:latin typeface="Arial"/>
                <a:cs typeface="Arial"/>
              </a:rPr>
              <a:t>t</a:t>
            </a:r>
            <a:r>
              <a:rPr dirty="0" sz="4300">
                <a:latin typeface="Arial"/>
                <a:cs typeface="Arial"/>
              </a:rPr>
              <a:t>oma</a:t>
            </a:r>
            <a:r>
              <a:rPr dirty="0" sz="4300" spc="-5">
                <a:latin typeface="Arial"/>
                <a:cs typeface="Arial"/>
              </a:rPr>
              <a:t>t</a:t>
            </a:r>
            <a:r>
              <a:rPr dirty="0" sz="4300">
                <a:latin typeface="Arial"/>
                <a:cs typeface="Arial"/>
              </a:rPr>
              <a:t>ed	deployment</a:t>
            </a:r>
            <a:endParaRPr sz="43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93306" y="948686"/>
            <a:ext cx="11818186" cy="543795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40000" y="3505200"/>
            <a:ext cx="7928609" cy="1000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752340" algn="l"/>
              </a:tabLst>
            </a:pPr>
            <a:r>
              <a:rPr dirty="0" spc="-5"/>
              <a:t>Continuous	Delivery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40000" y="139700"/>
            <a:ext cx="7928609" cy="1000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752340" algn="l"/>
              </a:tabLst>
            </a:pPr>
            <a:r>
              <a:rPr dirty="0" spc="-5"/>
              <a:t>Continuous	Delivery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  <p:sp>
        <p:nvSpPr>
          <p:cNvPr id="3" name="object 3"/>
          <p:cNvSpPr txBox="1"/>
          <p:nvPr/>
        </p:nvSpPr>
        <p:spPr>
          <a:xfrm>
            <a:off x="88900" y="1752600"/>
            <a:ext cx="12806045" cy="4681220"/>
          </a:xfrm>
          <a:prstGeom prst="rect">
            <a:avLst/>
          </a:prstGeom>
        </p:spPr>
        <p:txBody>
          <a:bodyPr wrap="square" lIns="0" tIns="1270" rIns="0" bIns="0" rtlCol="0" vert="horz">
            <a:spAutoFit/>
          </a:bodyPr>
          <a:lstStyle/>
          <a:p>
            <a:pPr algn="ctr" marL="952500" marR="918210">
              <a:lnSpc>
                <a:spcPct val="101699"/>
              </a:lnSpc>
              <a:spcBef>
                <a:spcPts val="10"/>
              </a:spcBef>
              <a:tabLst>
                <a:tab pos="3441700" algn="l"/>
                <a:tab pos="3987800" algn="l"/>
                <a:tab pos="4807585" algn="l"/>
                <a:tab pos="5778500" algn="l"/>
                <a:tab pos="7265670" algn="l"/>
                <a:tab pos="9149080" algn="l"/>
                <a:tab pos="9967595" algn="l"/>
              </a:tabLst>
            </a:pPr>
            <a:r>
              <a:rPr dirty="0" sz="4300">
                <a:latin typeface="Arial"/>
                <a:cs typeface="Arial"/>
              </a:rPr>
              <a:t>Use version	con</a:t>
            </a:r>
            <a:r>
              <a:rPr dirty="0" sz="4300" spc="-5">
                <a:latin typeface="Arial"/>
                <a:cs typeface="Arial"/>
              </a:rPr>
              <a:t>t</a:t>
            </a:r>
            <a:r>
              <a:rPr dirty="0" sz="4300">
                <a:latin typeface="Arial"/>
                <a:cs typeface="Arial"/>
              </a:rPr>
              <a:t>rol	</a:t>
            </a:r>
            <a:r>
              <a:rPr dirty="0" sz="4300" spc="-5">
                <a:latin typeface="Arial"/>
                <a:cs typeface="Arial"/>
              </a:rPr>
              <a:t>f</a:t>
            </a:r>
            <a:r>
              <a:rPr dirty="0" sz="4300">
                <a:latin typeface="Arial"/>
                <a:cs typeface="Arial"/>
              </a:rPr>
              <a:t>or</a:t>
            </a:r>
            <a:r>
              <a:rPr dirty="0" sz="4300" spc="-5">
                <a:latin typeface="Arial"/>
                <a:cs typeface="Arial"/>
              </a:rPr>
              <a:t> </a:t>
            </a:r>
            <a:r>
              <a:rPr dirty="0" sz="4300">
                <a:latin typeface="Arial"/>
                <a:cs typeface="Arial"/>
              </a:rPr>
              <a:t>all	produc</a:t>
            </a:r>
            <a:r>
              <a:rPr dirty="0" sz="4300" spc="-5">
                <a:latin typeface="Arial"/>
                <a:cs typeface="Arial"/>
              </a:rPr>
              <a:t>t</a:t>
            </a:r>
            <a:r>
              <a:rPr dirty="0" sz="4300">
                <a:latin typeface="Arial"/>
                <a:cs typeface="Arial"/>
              </a:rPr>
              <a:t>ion	ar</a:t>
            </a:r>
            <a:r>
              <a:rPr dirty="0" sz="4300" spc="-5">
                <a:latin typeface="Arial"/>
                <a:cs typeface="Arial"/>
              </a:rPr>
              <a:t>t</a:t>
            </a:r>
            <a:r>
              <a:rPr dirty="0" sz="4300">
                <a:latin typeface="Arial"/>
                <a:cs typeface="Arial"/>
              </a:rPr>
              <a:t>i</a:t>
            </a:r>
            <a:r>
              <a:rPr dirty="0" sz="4300" spc="-5">
                <a:latin typeface="Arial"/>
                <a:cs typeface="Arial"/>
              </a:rPr>
              <a:t>f</a:t>
            </a:r>
            <a:r>
              <a:rPr dirty="0" sz="4300">
                <a:latin typeface="Arial"/>
                <a:cs typeface="Arial"/>
              </a:rPr>
              <a:t>ac</a:t>
            </a:r>
            <a:r>
              <a:rPr dirty="0" sz="4300" spc="-5">
                <a:latin typeface="Arial"/>
                <a:cs typeface="Arial"/>
              </a:rPr>
              <a:t>t</a:t>
            </a:r>
            <a:r>
              <a:rPr dirty="0" sz="4300">
                <a:latin typeface="Arial"/>
                <a:cs typeface="Arial"/>
              </a:rPr>
              <a:t>s  </a:t>
            </a:r>
            <a:r>
              <a:rPr dirty="0" sz="4300" spc="-5">
                <a:latin typeface="Arial"/>
                <a:cs typeface="Arial"/>
              </a:rPr>
              <a:t>Automate	</a:t>
            </a:r>
            <a:r>
              <a:rPr dirty="0" sz="4300">
                <a:latin typeface="Arial"/>
                <a:cs typeface="Arial"/>
              </a:rPr>
              <a:t>your	deployment process </a:t>
            </a:r>
            <a:r>
              <a:rPr dirty="0" sz="4300" spc="5">
                <a:latin typeface="Arial"/>
                <a:cs typeface="Arial"/>
              </a:rPr>
              <a:t> </a:t>
            </a:r>
            <a:r>
              <a:rPr dirty="0" sz="4300" spc="-5">
                <a:latin typeface="Arial"/>
                <a:cs typeface="Arial"/>
              </a:rPr>
              <a:t>Implement</a:t>
            </a:r>
            <a:r>
              <a:rPr dirty="0" sz="4300" spc="35">
                <a:latin typeface="Arial"/>
                <a:cs typeface="Arial"/>
              </a:rPr>
              <a:t> </a:t>
            </a:r>
            <a:r>
              <a:rPr dirty="0" sz="4300" spc="-5">
                <a:latin typeface="Arial"/>
                <a:cs typeface="Arial"/>
              </a:rPr>
              <a:t>continuous</a:t>
            </a:r>
            <a:r>
              <a:rPr dirty="0" sz="4300" spc="40">
                <a:latin typeface="Arial"/>
                <a:cs typeface="Arial"/>
              </a:rPr>
              <a:t> </a:t>
            </a:r>
            <a:r>
              <a:rPr dirty="0" sz="4300" spc="-5">
                <a:latin typeface="Arial"/>
                <a:cs typeface="Arial"/>
              </a:rPr>
              <a:t>integration	(CI)</a:t>
            </a:r>
            <a:endParaRPr sz="4300">
              <a:latin typeface="Arial"/>
              <a:cs typeface="Arial"/>
            </a:endParaRPr>
          </a:p>
          <a:p>
            <a:pPr algn="ctr" marL="1651000" marR="1614170">
              <a:lnSpc>
                <a:spcPct val="100800"/>
              </a:lnSpc>
              <a:spcBef>
                <a:spcPts val="100"/>
              </a:spcBef>
              <a:tabLst>
                <a:tab pos="5809615" algn="l"/>
              </a:tabLst>
            </a:pPr>
            <a:r>
              <a:rPr dirty="0" sz="4300">
                <a:latin typeface="Arial"/>
                <a:cs typeface="Arial"/>
              </a:rPr>
              <a:t>Use</a:t>
            </a:r>
            <a:r>
              <a:rPr dirty="0" sz="4300" spc="25">
                <a:latin typeface="Arial"/>
                <a:cs typeface="Arial"/>
              </a:rPr>
              <a:t> </a:t>
            </a:r>
            <a:r>
              <a:rPr dirty="0" sz="4300" spc="-5">
                <a:latin typeface="Arial"/>
                <a:cs typeface="Arial"/>
              </a:rPr>
              <a:t>trunk-based	</a:t>
            </a:r>
            <a:r>
              <a:rPr dirty="0" sz="4300">
                <a:latin typeface="Arial"/>
                <a:cs typeface="Arial"/>
              </a:rPr>
              <a:t>development</a:t>
            </a:r>
            <a:r>
              <a:rPr dirty="0" sz="4300" spc="-75">
                <a:latin typeface="Arial"/>
                <a:cs typeface="Arial"/>
              </a:rPr>
              <a:t> </a:t>
            </a:r>
            <a:r>
              <a:rPr dirty="0" sz="4300" spc="-5">
                <a:latin typeface="Arial"/>
                <a:cs typeface="Arial"/>
              </a:rPr>
              <a:t>methods </a:t>
            </a:r>
            <a:r>
              <a:rPr dirty="0" sz="4300" spc="-1180">
                <a:latin typeface="Arial"/>
                <a:cs typeface="Arial"/>
              </a:rPr>
              <a:t> </a:t>
            </a:r>
            <a:r>
              <a:rPr dirty="0" sz="4300" spc="-5">
                <a:latin typeface="Arial"/>
                <a:cs typeface="Arial"/>
              </a:rPr>
              <a:t>Implement</a:t>
            </a:r>
            <a:r>
              <a:rPr dirty="0" sz="4300" spc="-10">
                <a:latin typeface="Arial"/>
                <a:cs typeface="Arial"/>
              </a:rPr>
              <a:t> </a:t>
            </a:r>
            <a:r>
              <a:rPr dirty="0" sz="4300" spc="-5">
                <a:latin typeface="Arial"/>
                <a:cs typeface="Arial"/>
              </a:rPr>
              <a:t>test automation</a:t>
            </a:r>
            <a:endParaRPr sz="4300">
              <a:latin typeface="Arial"/>
              <a:cs typeface="Arial"/>
            </a:endParaRPr>
          </a:p>
          <a:p>
            <a:pPr algn="ctr" marL="26670">
              <a:lnSpc>
                <a:spcPct val="100000"/>
              </a:lnSpc>
              <a:spcBef>
                <a:spcPts val="40"/>
              </a:spcBef>
              <a:tabLst>
                <a:tab pos="4337685" algn="l"/>
              </a:tabLst>
            </a:pPr>
            <a:r>
              <a:rPr dirty="0" sz="4300">
                <a:latin typeface="Arial"/>
                <a:cs typeface="Arial"/>
              </a:rPr>
              <a:t>Support</a:t>
            </a:r>
            <a:r>
              <a:rPr dirty="0" sz="4300" spc="5">
                <a:latin typeface="Arial"/>
                <a:cs typeface="Arial"/>
              </a:rPr>
              <a:t> </a:t>
            </a:r>
            <a:r>
              <a:rPr dirty="0" sz="4300" spc="-5">
                <a:latin typeface="Arial"/>
                <a:cs typeface="Arial"/>
              </a:rPr>
              <a:t>test</a:t>
            </a:r>
            <a:r>
              <a:rPr dirty="0" sz="4300">
                <a:latin typeface="Arial"/>
                <a:cs typeface="Arial"/>
              </a:rPr>
              <a:t> </a:t>
            </a:r>
            <a:r>
              <a:rPr dirty="0" sz="4300" spc="-5">
                <a:latin typeface="Arial"/>
                <a:cs typeface="Arial"/>
              </a:rPr>
              <a:t>data	</a:t>
            </a:r>
            <a:r>
              <a:rPr dirty="0" sz="4300">
                <a:latin typeface="Arial"/>
                <a:cs typeface="Arial"/>
              </a:rPr>
              <a:t>management</a:t>
            </a:r>
            <a:endParaRPr sz="43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140"/>
              </a:spcBef>
              <a:tabLst>
                <a:tab pos="2306955" algn="l"/>
                <a:tab pos="5372735" algn="l"/>
              </a:tabLst>
            </a:pPr>
            <a:r>
              <a:rPr dirty="0" sz="4300" spc="-5">
                <a:latin typeface="Arial"/>
                <a:cs typeface="Arial"/>
              </a:rPr>
              <a:t>Integrate	security</a:t>
            </a:r>
            <a:r>
              <a:rPr dirty="0" sz="4300" spc="15">
                <a:latin typeface="Arial"/>
                <a:cs typeface="Arial"/>
              </a:rPr>
              <a:t> </a:t>
            </a:r>
            <a:r>
              <a:rPr dirty="0" sz="4300" spc="-5">
                <a:latin typeface="Arial"/>
                <a:cs typeface="Arial"/>
              </a:rPr>
              <a:t>into	software</a:t>
            </a:r>
            <a:r>
              <a:rPr dirty="0" sz="4300" spc="-30">
                <a:latin typeface="Arial"/>
                <a:cs typeface="Arial"/>
              </a:rPr>
              <a:t> </a:t>
            </a:r>
            <a:r>
              <a:rPr dirty="0" sz="4300">
                <a:latin typeface="Arial"/>
                <a:cs typeface="Arial"/>
              </a:rPr>
              <a:t>development</a:t>
            </a:r>
            <a:r>
              <a:rPr dirty="0" sz="4300" spc="-35">
                <a:latin typeface="Arial"/>
                <a:cs typeface="Arial"/>
              </a:rPr>
              <a:t> </a:t>
            </a:r>
            <a:r>
              <a:rPr dirty="0" sz="4300">
                <a:latin typeface="Arial"/>
                <a:cs typeface="Arial"/>
              </a:rPr>
              <a:t>process</a:t>
            </a:r>
            <a:endParaRPr sz="43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03125" y="839595"/>
            <a:ext cx="11198550" cy="7303401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30400" y="3505200"/>
            <a:ext cx="9148445" cy="1000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155055" algn="l"/>
                <a:tab pos="7599680" algn="l"/>
              </a:tabLst>
            </a:pPr>
            <a:r>
              <a:rPr dirty="0" spc="-5"/>
              <a:t>How</a:t>
            </a:r>
            <a:r>
              <a:rPr dirty="0" spc="5"/>
              <a:t> </a:t>
            </a:r>
            <a:r>
              <a:rPr dirty="0" spc="-5"/>
              <a:t>to</a:t>
            </a:r>
            <a:r>
              <a:rPr dirty="0" spc="10"/>
              <a:t> </a:t>
            </a:r>
            <a:r>
              <a:rPr dirty="0" spc="-5"/>
              <a:t>achieve	the	</a:t>
            </a:r>
            <a:r>
              <a:rPr dirty="0"/>
              <a:t>CI</a:t>
            </a:r>
            <a:r>
              <a:rPr dirty="0" spc="-100"/>
              <a:t> </a:t>
            </a:r>
            <a:r>
              <a:rPr dirty="0"/>
              <a:t>?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43000" y="139700"/>
            <a:ext cx="10729595" cy="1000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632710" algn="l"/>
              </a:tabLst>
            </a:pPr>
            <a:r>
              <a:rPr dirty="0" sz="6400" b="1">
                <a:latin typeface="Arial"/>
                <a:cs typeface="Arial"/>
              </a:rPr>
              <a:t>1.</a:t>
            </a:r>
            <a:r>
              <a:rPr dirty="0" sz="6400" spc="-5" b="1">
                <a:latin typeface="Arial"/>
                <a:cs typeface="Arial"/>
              </a:rPr>
              <a:t> </a:t>
            </a:r>
            <a:r>
              <a:rPr dirty="0" sz="6400" b="1">
                <a:latin typeface="Arial"/>
                <a:cs typeface="Arial"/>
              </a:rPr>
              <a:t>Use	</a:t>
            </a:r>
            <a:r>
              <a:rPr dirty="0" sz="6400" spc="-5" b="1">
                <a:latin typeface="Arial"/>
                <a:cs typeface="Arial"/>
              </a:rPr>
              <a:t>good</a:t>
            </a:r>
            <a:r>
              <a:rPr dirty="0" sz="6400" spc="-35" b="1">
                <a:latin typeface="Arial"/>
                <a:cs typeface="Arial"/>
              </a:rPr>
              <a:t> </a:t>
            </a:r>
            <a:r>
              <a:rPr dirty="0" sz="6400" spc="-5" b="1">
                <a:latin typeface="Arial"/>
                <a:cs typeface="Arial"/>
              </a:rPr>
              <a:t>version</a:t>
            </a:r>
            <a:r>
              <a:rPr dirty="0" sz="6400" spc="-30" b="1">
                <a:latin typeface="Arial"/>
                <a:cs typeface="Arial"/>
              </a:rPr>
              <a:t> </a:t>
            </a:r>
            <a:r>
              <a:rPr dirty="0" sz="6400" spc="-5" b="1">
                <a:latin typeface="Arial"/>
                <a:cs typeface="Arial"/>
              </a:rPr>
              <a:t>control</a:t>
            </a:r>
            <a:endParaRPr sz="6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181600" y="1684020"/>
            <a:ext cx="2635885" cy="21971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 marL="12700" marR="5080" indent="15875">
              <a:lnSpc>
                <a:spcPct val="110500"/>
              </a:lnSpc>
              <a:spcBef>
                <a:spcPts val="95"/>
              </a:spcBef>
            </a:pPr>
            <a:r>
              <a:rPr dirty="0" sz="4300">
                <a:latin typeface="Arial"/>
                <a:cs typeface="Arial"/>
              </a:rPr>
              <a:t>Local </a:t>
            </a:r>
            <a:r>
              <a:rPr dirty="0" sz="4300" spc="5">
                <a:latin typeface="Arial"/>
                <a:cs typeface="Arial"/>
              </a:rPr>
              <a:t> </a:t>
            </a:r>
            <a:r>
              <a:rPr dirty="0" sz="4300" spc="-5">
                <a:latin typeface="Arial"/>
                <a:cs typeface="Arial"/>
              </a:rPr>
              <a:t>Centralize </a:t>
            </a:r>
            <a:r>
              <a:rPr dirty="0" sz="4300" spc="-1180">
                <a:latin typeface="Arial"/>
                <a:cs typeface="Arial"/>
              </a:rPr>
              <a:t> </a:t>
            </a:r>
            <a:r>
              <a:rPr dirty="0" sz="4300">
                <a:latin typeface="Arial"/>
                <a:cs typeface="Arial"/>
              </a:rPr>
              <a:t>Dis</a:t>
            </a:r>
            <a:r>
              <a:rPr dirty="0" sz="4300" spc="-5">
                <a:latin typeface="Arial"/>
                <a:cs typeface="Arial"/>
              </a:rPr>
              <a:t>t</a:t>
            </a:r>
            <a:r>
              <a:rPr dirty="0" sz="4300">
                <a:latin typeface="Arial"/>
                <a:cs typeface="Arial"/>
              </a:rPr>
              <a:t>ribu</a:t>
            </a:r>
            <a:r>
              <a:rPr dirty="0" sz="4300" spc="-5">
                <a:latin typeface="Arial"/>
                <a:cs typeface="Arial"/>
              </a:rPr>
              <a:t>t</a:t>
            </a:r>
            <a:r>
              <a:rPr dirty="0" sz="4300">
                <a:latin typeface="Arial"/>
                <a:cs typeface="Arial"/>
              </a:rPr>
              <a:t>ed</a:t>
            </a:r>
            <a:endParaRPr sz="43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19289" y="6603283"/>
            <a:ext cx="2794000" cy="116840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995581" y="5896912"/>
            <a:ext cx="3287558" cy="1967056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765433" y="6225102"/>
            <a:ext cx="2520077" cy="1772109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8" name="object 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46200" y="139700"/>
            <a:ext cx="10324465" cy="1000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122420" algn="l"/>
              </a:tabLst>
            </a:pPr>
            <a:r>
              <a:rPr dirty="0"/>
              <a:t>2. </a:t>
            </a:r>
            <a:r>
              <a:rPr dirty="0" spc="-5"/>
              <a:t>Choose	Branch</a:t>
            </a:r>
            <a:r>
              <a:rPr dirty="0" spc="-50"/>
              <a:t> </a:t>
            </a:r>
            <a:r>
              <a:rPr dirty="0" spc="-5"/>
              <a:t>strategy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  <p:sp>
        <p:nvSpPr>
          <p:cNvPr id="3" name="object 3"/>
          <p:cNvSpPr txBox="1"/>
          <p:nvPr/>
        </p:nvSpPr>
        <p:spPr>
          <a:xfrm>
            <a:off x="2044700" y="1684020"/>
            <a:ext cx="8920480" cy="45085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 marL="1765300" marR="1773555" indent="11430">
              <a:lnSpc>
                <a:spcPct val="110500"/>
              </a:lnSpc>
              <a:spcBef>
                <a:spcPts val="95"/>
              </a:spcBef>
              <a:tabLst>
                <a:tab pos="3112135" algn="l"/>
              </a:tabLst>
            </a:pPr>
            <a:r>
              <a:rPr dirty="0" sz="4300">
                <a:latin typeface="Arial"/>
                <a:cs typeface="Arial"/>
              </a:rPr>
              <a:t>Main	only </a:t>
            </a:r>
            <a:r>
              <a:rPr dirty="0" sz="4300" spc="5">
                <a:latin typeface="Arial"/>
                <a:cs typeface="Arial"/>
              </a:rPr>
              <a:t> </a:t>
            </a:r>
            <a:r>
              <a:rPr dirty="0" sz="4300">
                <a:latin typeface="Arial"/>
                <a:cs typeface="Arial"/>
              </a:rPr>
              <a:t>Development</a:t>
            </a:r>
            <a:r>
              <a:rPr dirty="0" sz="4300" spc="-65">
                <a:latin typeface="Arial"/>
                <a:cs typeface="Arial"/>
              </a:rPr>
              <a:t> </a:t>
            </a:r>
            <a:r>
              <a:rPr dirty="0" sz="4300" spc="-5">
                <a:latin typeface="Arial"/>
                <a:cs typeface="Arial"/>
              </a:rPr>
              <a:t>isolation </a:t>
            </a:r>
            <a:r>
              <a:rPr dirty="0" sz="4300" spc="-1180">
                <a:latin typeface="Arial"/>
                <a:cs typeface="Arial"/>
              </a:rPr>
              <a:t> </a:t>
            </a:r>
            <a:r>
              <a:rPr dirty="0" sz="4300" spc="-5">
                <a:latin typeface="Arial"/>
                <a:cs typeface="Arial"/>
              </a:rPr>
              <a:t>Feature isolation </a:t>
            </a:r>
            <a:r>
              <a:rPr dirty="0" sz="4300">
                <a:latin typeface="Arial"/>
                <a:cs typeface="Arial"/>
              </a:rPr>
              <a:t> Release</a:t>
            </a:r>
            <a:r>
              <a:rPr dirty="0" sz="4300" spc="-10">
                <a:latin typeface="Arial"/>
                <a:cs typeface="Arial"/>
              </a:rPr>
              <a:t> </a:t>
            </a:r>
            <a:r>
              <a:rPr dirty="0" sz="4300" spc="-5">
                <a:latin typeface="Arial"/>
                <a:cs typeface="Arial"/>
              </a:rPr>
              <a:t>isolation</a:t>
            </a:r>
            <a:endParaRPr sz="4300">
              <a:latin typeface="Arial"/>
              <a:cs typeface="Arial"/>
            </a:endParaRPr>
          </a:p>
          <a:p>
            <a:pPr algn="ctr" marL="12700" marR="5080" indent="1905">
              <a:lnSpc>
                <a:spcPts val="6300"/>
              </a:lnSpc>
              <a:spcBef>
                <a:spcPts val="100"/>
              </a:spcBef>
              <a:tabLst>
                <a:tab pos="3050540" algn="l"/>
                <a:tab pos="4747895" algn="l"/>
              </a:tabLst>
            </a:pPr>
            <a:r>
              <a:rPr dirty="0" sz="4300">
                <a:latin typeface="Arial"/>
                <a:cs typeface="Arial"/>
              </a:rPr>
              <a:t>Service and	Release </a:t>
            </a:r>
            <a:r>
              <a:rPr dirty="0" sz="4300" spc="-5">
                <a:latin typeface="Arial"/>
                <a:cs typeface="Arial"/>
              </a:rPr>
              <a:t>isolation </a:t>
            </a:r>
            <a:r>
              <a:rPr dirty="0" sz="4300">
                <a:latin typeface="Arial"/>
                <a:cs typeface="Arial"/>
              </a:rPr>
              <a:t> Service, </a:t>
            </a:r>
            <a:r>
              <a:rPr dirty="0" sz="4300" spc="-5">
                <a:latin typeface="Arial"/>
                <a:cs typeface="Arial"/>
              </a:rPr>
              <a:t>Hotfix</a:t>
            </a:r>
            <a:r>
              <a:rPr dirty="0" sz="4300">
                <a:latin typeface="Arial"/>
                <a:cs typeface="Arial"/>
              </a:rPr>
              <a:t> and	Release</a:t>
            </a:r>
            <a:r>
              <a:rPr dirty="0" sz="4300" spc="-60">
                <a:latin typeface="Arial"/>
                <a:cs typeface="Arial"/>
              </a:rPr>
              <a:t> </a:t>
            </a:r>
            <a:r>
              <a:rPr dirty="0" sz="4300" spc="-5">
                <a:latin typeface="Arial"/>
                <a:cs typeface="Arial"/>
              </a:rPr>
              <a:t>isolation</a:t>
            </a:r>
            <a:endParaRPr sz="43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610100" y="139700"/>
            <a:ext cx="3773804" cy="1000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Main</a:t>
            </a:r>
            <a:r>
              <a:rPr dirty="0" spc="-85"/>
              <a:t> </a:t>
            </a:r>
            <a:r>
              <a:rPr dirty="0" spc="-5"/>
              <a:t>only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98650" y="3028950"/>
            <a:ext cx="9245600" cy="48260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59000" y="139700"/>
            <a:ext cx="8696960" cy="1000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Development</a:t>
            </a:r>
            <a:r>
              <a:rPr dirty="0" spc="-55"/>
              <a:t> </a:t>
            </a:r>
            <a:r>
              <a:rPr dirty="0" spc="-5"/>
              <a:t>isolation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98650" y="2885639"/>
            <a:ext cx="9194800" cy="167640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38500" y="139700"/>
            <a:ext cx="6529070" cy="1000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174365" algn="l"/>
              </a:tabLst>
            </a:pPr>
            <a:r>
              <a:rPr dirty="0" spc="-5"/>
              <a:t>Feature	isolation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98650" y="2470150"/>
            <a:ext cx="9220200" cy="163830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75000" y="139700"/>
            <a:ext cx="6666230" cy="1000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311525" algn="l"/>
              </a:tabLst>
            </a:pPr>
            <a:r>
              <a:rPr dirty="0" spc="-5"/>
              <a:t>Release	isolation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98650" y="2800428"/>
            <a:ext cx="9258300" cy="1562099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97300" y="139700"/>
            <a:ext cx="5400675" cy="1000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Agenda</a:t>
            </a:r>
            <a:r>
              <a:rPr dirty="0" spc="-45"/>
              <a:t> </a:t>
            </a:r>
            <a:r>
              <a:rPr dirty="0" spc="-5"/>
              <a:t>Day</a:t>
            </a:r>
            <a:r>
              <a:rPr dirty="0" spc="-45"/>
              <a:t> </a:t>
            </a:r>
            <a:r>
              <a:rPr dirty="0"/>
              <a:t>1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  <p:sp>
        <p:nvSpPr>
          <p:cNvPr id="3" name="object 3"/>
          <p:cNvSpPr txBox="1"/>
          <p:nvPr/>
        </p:nvSpPr>
        <p:spPr>
          <a:xfrm>
            <a:off x="1117600" y="1607819"/>
            <a:ext cx="11404600" cy="6388100"/>
          </a:xfrm>
          <a:prstGeom prst="rect">
            <a:avLst/>
          </a:prstGeom>
        </p:spPr>
        <p:txBody>
          <a:bodyPr wrap="square" lIns="0" tIns="157480" rIns="0" bIns="0" rtlCol="0" vert="horz">
            <a:spAutoFit/>
          </a:bodyPr>
          <a:lstStyle/>
          <a:p>
            <a:pPr marL="619760" indent="-607695">
              <a:lnSpc>
                <a:spcPct val="100000"/>
              </a:lnSpc>
              <a:spcBef>
                <a:spcPts val="1240"/>
              </a:spcBef>
              <a:buAutoNum type="arabicPeriod"/>
              <a:tabLst>
                <a:tab pos="620395" algn="l"/>
              </a:tabLst>
            </a:pPr>
            <a:r>
              <a:rPr dirty="0" sz="4300">
                <a:latin typeface="Arial"/>
                <a:cs typeface="Arial"/>
              </a:rPr>
              <a:t>Concept</a:t>
            </a:r>
            <a:r>
              <a:rPr dirty="0" sz="4300" spc="-10">
                <a:latin typeface="Arial"/>
                <a:cs typeface="Arial"/>
              </a:rPr>
              <a:t> </a:t>
            </a:r>
            <a:r>
              <a:rPr dirty="0" sz="4300">
                <a:latin typeface="Arial"/>
                <a:cs typeface="Arial"/>
              </a:rPr>
              <a:t>of</a:t>
            </a:r>
            <a:r>
              <a:rPr dirty="0" sz="4300" spc="-10">
                <a:latin typeface="Arial"/>
                <a:cs typeface="Arial"/>
              </a:rPr>
              <a:t> </a:t>
            </a:r>
            <a:r>
              <a:rPr dirty="0" sz="4300" spc="-5">
                <a:latin typeface="Arial"/>
                <a:cs typeface="Arial"/>
              </a:rPr>
              <a:t>Continuous</a:t>
            </a:r>
            <a:r>
              <a:rPr dirty="0" sz="4300" spc="-10">
                <a:latin typeface="Arial"/>
                <a:cs typeface="Arial"/>
              </a:rPr>
              <a:t> </a:t>
            </a:r>
            <a:r>
              <a:rPr dirty="0" sz="4300" spc="-5">
                <a:latin typeface="Arial"/>
                <a:cs typeface="Arial"/>
              </a:rPr>
              <a:t>Integration</a:t>
            </a:r>
            <a:endParaRPr sz="4300">
              <a:latin typeface="Arial"/>
              <a:cs typeface="Arial"/>
            </a:endParaRPr>
          </a:p>
          <a:p>
            <a:pPr marL="645160" indent="-607695">
              <a:lnSpc>
                <a:spcPct val="100000"/>
              </a:lnSpc>
              <a:spcBef>
                <a:spcPts val="1140"/>
              </a:spcBef>
              <a:buAutoNum type="arabicPeriod"/>
              <a:tabLst>
                <a:tab pos="645795" algn="l"/>
              </a:tabLst>
            </a:pPr>
            <a:r>
              <a:rPr dirty="0" sz="4300">
                <a:latin typeface="Arial"/>
                <a:cs typeface="Arial"/>
              </a:rPr>
              <a:t>Concept</a:t>
            </a:r>
            <a:r>
              <a:rPr dirty="0" sz="4300" spc="5">
                <a:latin typeface="Arial"/>
                <a:cs typeface="Arial"/>
              </a:rPr>
              <a:t> </a:t>
            </a:r>
            <a:r>
              <a:rPr dirty="0" sz="4300">
                <a:latin typeface="Arial"/>
                <a:cs typeface="Arial"/>
              </a:rPr>
              <a:t>of</a:t>
            </a:r>
            <a:r>
              <a:rPr dirty="0" sz="4300" spc="5">
                <a:latin typeface="Arial"/>
                <a:cs typeface="Arial"/>
              </a:rPr>
              <a:t> </a:t>
            </a:r>
            <a:r>
              <a:rPr dirty="0" sz="4300" spc="-5">
                <a:latin typeface="Arial"/>
                <a:cs typeface="Arial"/>
              </a:rPr>
              <a:t>Continuous</a:t>
            </a:r>
            <a:r>
              <a:rPr dirty="0" sz="4300" spc="5">
                <a:latin typeface="Arial"/>
                <a:cs typeface="Arial"/>
              </a:rPr>
              <a:t> </a:t>
            </a:r>
            <a:r>
              <a:rPr dirty="0" sz="4300" spc="-5">
                <a:latin typeface="Arial"/>
                <a:cs typeface="Arial"/>
              </a:rPr>
              <a:t>Delivery/Deployment</a:t>
            </a:r>
            <a:endParaRPr sz="4300">
              <a:latin typeface="Arial"/>
              <a:cs typeface="Arial"/>
            </a:endParaRPr>
          </a:p>
          <a:p>
            <a:pPr marL="645160" indent="-607695">
              <a:lnSpc>
                <a:spcPct val="100000"/>
              </a:lnSpc>
              <a:spcBef>
                <a:spcPts val="1140"/>
              </a:spcBef>
              <a:buAutoNum type="arabicPeriod"/>
              <a:tabLst>
                <a:tab pos="645795" algn="l"/>
              </a:tabLst>
            </a:pPr>
            <a:r>
              <a:rPr dirty="0" sz="4300" spc="-5">
                <a:latin typeface="Arial"/>
                <a:cs typeface="Arial"/>
              </a:rPr>
              <a:t>Practices</a:t>
            </a:r>
            <a:r>
              <a:rPr dirty="0" sz="4300">
                <a:latin typeface="Arial"/>
                <a:cs typeface="Arial"/>
              </a:rPr>
              <a:t> of </a:t>
            </a:r>
            <a:r>
              <a:rPr dirty="0" sz="4300" spc="-5">
                <a:latin typeface="Arial"/>
                <a:cs typeface="Arial"/>
              </a:rPr>
              <a:t>Continuous</a:t>
            </a:r>
            <a:r>
              <a:rPr dirty="0" sz="4300">
                <a:latin typeface="Arial"/>
                <a:cs typeface="Arial"/>
              </a:rPr>
              <a:t> </a:t>
            </a:r>
            <a:r>
              <a:rPr dirty="0" sz="4300" spc="-5">
                <a:latin typeface="Arial"/>
                <a:cs typeface="Arial"/>
              </a:rPr>
              <a:t>Integration</a:t>
            </a:r>
            <a:endParaRPr sz="4300">
              <a:latin typeface="Arial"/>
              <a:cs typeface="Arial"/>
            </a:endParaRPr>
          </a:p>
          <a:p>
            <a:pPr marL="645160" indent="-607695">
              <a:lnSpc>
                <a:spcPct val="100000"/>
              </a:lnSpc>
              <a:spcBef>
                <a:spcPts val="1140"/>
              </a:spcBef>
              <a:buAutoNum type="arabicPeriod"/>
              <a:tabLst>
                <a:tab pos="645795" algn="l"/>
                <a:tab pos="2011045" algn="l"/>
              </a:tabLst>
            </a:pPr>
            <a:r>
              <a:rPr dirty="0" sz="4300">
                <a:latin typeface="Arial"/>
                <a:cs typeface="Arial"/>
              </a:rPr>
              <a:t>Build	pipeline</a:t>
            </a:r>
            <a:endParaRPr sz="4300">
              <a:latin typeface="Arial"/>
              <a:cs typeface="Arial"/>
            </a:endParaRPr>
          </a:p>
          <a:p>
            <a:pPr marL="645160" indent="-607695">
              <a:lnSpc>
                <a:spcPct val="100000"/>
              </a:lnSpc>
              <a:spcBef>
                <a:spcPts val="1140"/>
              </a:spcBef>
              <a:buAutoNum type="arabicPeriod"/>
              <a:tabLst>
                <a:tab pos="645795" algn="l"/>
                <a:tab pos="2011045" algn="l"/>
                <a:tab pos="4863465" algn="l"/>
                <a:tab pos="7867650" algn="l"/>
              </a:tabLst>
            </a:pPr>
            <a:r>
              <a:rPr dirty="0" sz="4300">
                <a:latin typeface="Arial"/>
                <a:cs typeface="Arial"/>
              </a:rPr>
              <a:t>Build	your </a:t>
            </a:r>
            <a:r>
              <a:rPr dirty="0" sz="4300" spc="-5">
                <a:latin typeface="Arial"/>
                <a:cs typeface="Arial"/>
              </a:rPr>
              <a:t>CI/CD	system</a:t>
            </a:r>
            <a:r>
              <a:rPr dirty="0" sz="4300" spc="15">
                <a:latin typeface="Arial"/>
                <a:cs typeface="Arial"/>
              </a:rPr>
              <a:t> </a:t>
            </a:r>
            <a:r>
              <a:rPr dirty="0" sz="4300" spc="-5">
                <a:latin typeface="Arial"/>
                <a:cs typeface="Arial"/>
              </a:rPr>
              <a:t>with	</a:t>
            </a:r>
            <a:r>
              <a:rPr dirty="0" sz="4300">
                <a:latin typeface="Arial"/>
                <a:cs typeface="Arial"/>
              </a:rPr>
              <a:t>Jenkins</a:t>
            </a:r>
            <a:endParaRPr sz="4300">
              <a:latin typeface="Arial"/>
              <a:cs typeface="Arial"/>
            </a:endParaRPr>
          </a:p>
          <a:p>
            <a:pPr marL="645160" indent="-607695">
              <a:lnSpc>
                <a:spcPct val="100000"/>
              </a:lnSpc>
              <a:spcBef>
                <a:spcPts val="1140"/>
              </a:spcBef>
              <a:buAutoNum type="arabicPeriod"/>
              <a:tabLst>
                <a:tab pos="645795" algn="l"/>
                <a:tab pos="3407410" algn="l"/>
                <a:tab pos="4470400" algn="l"/>
                <a:tab pos="7870825" algn="l"/>
              </a:tabLst>
            </a:pPr>
            <a:r>
              <a:rPr dirty="0" sz="4300" spc="-5">
                <a:latin typeface="Arial"/>
                <a:cs typeface="Arial"/>
              </a:rPr>
              <a:t>Installation	</a:t>
            </a:r>
            <a:r>
              <a:rPr dirty="0" sz="4300">
                <a:latin typeface="Arial"/>
                <a:cs typeface="Arial"/>
              </a:rPr>
              <a:t>and	</a:t>
            </a:r>
            <a:r>
              <a:rPr dirty="0" sz="4300" spc="-5">
                <a:latin typeface="Arial"/>
                <a:cs typeface="Arial"/>
              </a:rPr>
              <a:t>Configuration	</a:t>
            </a:r>
            <a:r>
              <a:rPr dirty="0" sz="4300">
                <a:latin typeface="Arial"/>
                <a:cs typeface="Arial"/>
              </a:rPr>
              <a:t>Jenkins</a:t>
            </a:r>
            <a:endParaRPr sz="4300">
              <a:latin typeface="Arial"/>
              <a:cs typeface="Arial"/>
            </a:endParaRPr>
          </a:p>
          <a:p>
            <a:pPr marL="645160" indent="-607695">
              <a:lnSpc>
                <a:spcPct val="100000"/>
              </a:lnSpc>
              <a:spcBef>
                <a:spcPts val="1140"/>
              </a:spcBef>
              <a:buAutoNum type="arabicPeriod"/>
              <a:tabLst>
                <a:tab pos="645795" algn="l"/>
                <a:tab pos="2011045" algn="l"/>
              </a:tabLst>
            </a:pPr>
            <a:r>
              <a:rPr dirty="0" sz="4300">
                <a:latin typeface="Arial"/>
                <a:cs typeface="Arial"/>
              </a:rPr>
              <a:t>Build	your</a:t>
            </a:r>
            <a:r>
              <a:rPr dirty="0" sz="4300" spc="-55">
                <a:latin typeface="Arial"/>
                <a:cs typeface="Arial"/>
              </a:rPr>
              <a:t> </a:t>
            </a:r>
            <a:r>
              <a:rPr dirty="0" sz="4300">
                <a:latin typeface="Arial"/>
                <a:cs typeface="Arial"/>
              </a:rPr>
              <a:t>pipeline</a:t>
            </a:r>
            <a:endParaRPr sz="4300">
              <a:latin typeface="Arial"/>
              <a:cs typeface="Arial"/>
            </a:endParaRPr>
          </a:p>
          <a:p>
            <a:pPr marL="645160" indent="-607695">
              <a:lnSpc>
                <a:spcPct val="100000"/>
              </a:lnSpc>
              <a:spcBef>
                <a:spcPts val="840"/>
              </a:spcBef>
              <a:buAutoNum type="arabicPeriod"/>
              <a:tabLst>
                <a:tab pos="645795" algn="l"/>
              </a:tabLst>
            </a:pPr>
            <a:r>
              <a:rPr dirty="0" sz="4300" spc="-10">
                <a:latin typeface="Arial"/>
                <a:cs typeface="Arial"/>
              </a:rPr>
              <a:t>Workshop</a:t>
            </a:r>
            <a:endParaRPr sz="43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74700" y="139700"/>
            <a:ext cx="11455400" cy="1000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130550" algn="l"/>
                <a:tab pos="8100695" algn="l"/>
              </a:tabLst>
            </a:pPr>
            <a:r>
              <a:rPr dirty="0" spc="-5"/>
              <a:t>Service	and</a:t>
            </a:r>
            <a:r>
              <a:rPr dirty="0" spc="10"/>
              <a:t> </a:t>
            </a:r>
            <a:r>
              <a:rPr dirty="0" spc="-5"/>
              <a:t>Release	isolation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85950" y="2577609"/>
            <a:ext cx="9245600" cy="262890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20700" y="165100"/>
            <a:ext cx="11968480" cy="9398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822690" algn="l"/>
              </a:tabLst>
            </a:pPr>
            <a:r>
              <a:rPr dirty="0" sz="6000" spc="-5"/>
              <a:t>Service,</a:t>
            </a:r>
            <a:r>
              <a:rPr dirty="0" sz="6000" spc="20"/>
              <a:t> </a:t>
            </a:r>
            <a:r>
              <a:rPr dirty="0" sz="6000" spc="-5"/>
              <a:t>Hotfix,</a:t>
            </a:r>
            <a:r>
              <a:rPr dirty="0" sz="6000" spc="25"/>
              <a:t> </a:t>
            </a:r>
            <a:r>
              <a:rPr dirty="0" sz="6000" spc="-5"/>
              <a:t>Release	isolation</a:t>
            </a:r>
            <a:endParaRPr sz="60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85950" y="2500732"/>
            <a:ext cx="9105900" cy="383540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11200" y="3505200"/>
            <a:ext cx="11590655" cy="1000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45"/>
              <a:t>Validate,</a:t>
            </a:r>
            <a:r>
              <a:rPr dirty="0" spc="-10"/>
              <a:t> </a:t>
            </a:r>
            <a:r>
              <a:rPr dirty="0" spc="-50"/>
              <a:t>Validate</a:t>
            </a:r>
            <a:r>
              <a:rPr dirty="0" spc="-5"/>
              <a:t> and</a:t>
            </a:r>
            <a:r>
              <a:rPr dirty="0" spc="-10"/>
              <a:t> </a:t>
            </a:r>
            <a:r>
              <a:rPr dirty="0" spc="-50"/>
              <a:t>Validate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279900" y="139700"/>
            <a:ext cx="4450715" cy="1000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400" spc="-5" b="1">
                <a:latin typeface="Arial"/>
                <a:cs typeface="Arial"/>
              </a:rPr>
              <a:t>Suggestion</a:t>
            </a:r>
            <a:endParaRPr sz="6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95300" y="1447800"/>
            <a:ext cx="12016740" cy="1303020"/>
          </a:xfrm>
          <a:prstGeom prst="rect">
            <a:avLst/>
          </a:prstGeom>
        </p:spPr>
        <p:txBody>
          <a:bodyPr wrap="square" lIns="0" tIns="58419" rIns="0" bIns="0" rtlCol="0" vert="horz">
            <a:spAutoFit/>
          </a:bodyPr>
          <a:lstStyle/>
          <a:p>
            <a:pPr marL="2806700" marR="5080" indent="-2794000">
              <a:lnSpc>
                <a:spcPts val="4900"/>
              </a:lnSpc>
              <a:spcBef>
                <a:spcPts val="459"/>
              </a:spcBef>
              <a:tabLst>
                <a:tab pos="2168525" algn="l"/>
                <a:tab pos="4142104" algn="l"/>
                <a:tab pos="4749800" algn="l"/>
                <a:tab pos="6479540" algn="l"/>
                <a:tab pos="9089390" algn="l"/>
              </a:tabLst>
            </a:pPr>
            <a:r>
              <a:rPr dirty="0" sz="4300">
                <a:latin typeface="Arial"/>
                <a:cs typeface="Arial"/>
              </a:rPr>
              <a:t>Keeping	branches</a:t>
            </a:r>
            <a:r>
              <a:rPr dirty="0" sz="4300" spc="10">
                <a:latin typeface="Arial"/>
                <a:cs typeface="Arial"/>
              </a:rPr>
              <a:t> </a:t>
            </a:r>
            <a:r>
              <a:rPr dirty="0" sz="4300" spc="-5">
                <a:latin typeface="Arial"/>
                <a:cs typeface="Arial"/>
              </a:rPr>
              <a:t>short-lived,</a:t>
            </a:r>
            <a:r>
              <a:rPr dirty="0" sz="4300" spc="15">
                <a:latin typeface="Arial"/>
                <a:cs typeface="Arial"/>
              </a:rPr>
              <a:t> </a:t>
            </a:r>
            <a:r>
              <a:rPr dirty="0" sz="4300">
                <a:latin typeface="Arial"/>
                <a:cs typeface="Arial"/>
              </a:rPr>
              <a:t>merge	</a:t>
            </a:r>
            <a:r>
              <a:rPr dirty="0" sz="4300" spc="-5">
                <a:latin typeface="Arial"/>
                <a:cs typeface="Arial"/>
              </a:rPr>
              <a:t>conflicts</a:t>
            </a:r>
            <a:r>
              <a:rPr dirty="0" sz="4300" spc="-70">
                <a:latin typeface="Arial"/>
                <a:cs typeface="Arial"/>
              </a:rPr>
              <a:t> </a:t>
            </a:r>
            <a:r>
              <a:rPr dirty="0" sz="4300">
                <a:latin typeface="Arial"/>
                <a:cs typeface="Arial"/>
              </a:rPr>
              <a:t>are </a:t>
            </a:r>
            <a:r>
              <a:rPr dirty="0" sz="4300" spc="-1180">
                <a:latin typeface="Arial"/>
                <a:cs typeface="Arial"/>
              </a:rPr>
              <a:t> </a:t>
            </a:r>
            <a:r>
              <a:rPr dirty="0" sz="4300">
                <a:latin typeface="Arial"/>
                <a:cs typeface="Arial"/>
              </a:rPr>
              <a:t>keep	</a:t>
            </a:r>
            <a:r>
              <a:rPr dirty="0" sz="4300" spc="-5">
                <a:latin typeface="Arial"/>
                <a:cs typeface="Arial"/>
              </a:rPr>
              <a:t>to	</a:t>
            </a:r>
            <a:r>
              <a:rPr dirty="0" sz="4300">
                <a:latin typeface="Arial"/>
                <a:cs typeface="Arial"/>
              </a:rPr>
              <a:t>as </a:t>
            </a:r>
            <a:r>
              <a:rPr dirty="0" sz="4300" spc="-5">
                <a:latin typeface="Arial"/>
                <a:cs typeface="Arial"/>
              </a:rPr>
              <a:t>few	</a:t>
            </a:r>
            <a:r>
              <a:rPr dirty="0" sz="4300">
                <a:latin typeface="Arial"/>
                <a:cs typeface="Arial"/>
              </a:rPr>
              <a:t>as</a:t>
            </a:r>
            <a:r>
              <a:rPr dirty="0" sz="4300" spc="-15">
                <a:latin typeface="Arial"/>
                <a:cs typeface="Arial"/>
              </a:rPr>
              <a:t> </a:t>
            </a:r>
            <a:r>
              <a:rPr dirty="0" sz="4300">
                <a:latin typeface="Arial"/>
                <a:cs typeface="Arial"/>
              </a:rPr>
              <a:t>possible</a:t>
            </a:r>
            <a:endParaRPr sz="43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13654" y="3407116"/>
            <a:ext cx="7177492" cy="478499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06700" y="139700"/>
            <a:ext cx="7385684" cy="1000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632710" algn="l"/>
              </a:tabLst>
            </a:pPr>
            <a:r>
              <a:rPr dirty="0"/>
              <a:t>3.</a:t>
            </a:r>
            <a:r>
              <a:rPr dirty="0" spc="-5"/>
              <a:t> </a:t>
            </a:r>
            <a:r>
              <a:rPr dirty="0"/>
              <a:t>Use	</a:t>
            </a:r>
            <a:r>
              <a:rPr dirty="0" spc="-5"/>
              <a:t>good</a:t>
            </a:r>
            <a:r>
              <a:rPr dirty="0" spc="-50"/>
              <a:t> </a:t>
            </a:r>
            <a:r>
              <a:rPr dirty="0"/>
              <a:t>CI</a:t>
            </a:r>
            <a:r>
              <a:rPr dirty="0" spc="-50"/>
              <a:t> </a:t>
            </a:r>
            <a:r>
              <a:rPr dirty="0" spc="-5"/>
              <a:t>tool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3149600" y="1820332"/>
            <a:ext cx="6705600" cy="6604000"/>
            <a:chOff x="3149600" y="1820332"/>
            <a:chExt cx="6705600" cy="66040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49600" y="1820332"/>
              <a:ext cx="6705600" cy="660400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5590713" y="5552943"/>
              <a:ext cx="1823720" cy="1601470"/>
            </a:xfrm>
            <a:custGeom>
              <a:avLst/>
              <a:gdLst/>
              <a:ahLst/>
              <a:cxnLst/>
              <a:rect l="l" t="t" r="r" b="b"/>
              <a:pathLst>
                <a:path w="1823720" h="1601470">
                  <a:moveTo>
                    <a:pt x="0" y="0"/>
                  </a:moveTo>
                  <a:lnTo>
                    <a:pt x="1823372" y="0"/>
                  </a:lnTo>
                  <a:lnTo>
                    <a:pt x="1823372" y="1600931"/>
                  </a:lnTo>
                  <a:lnTo>
                    <a:pt x="0" y="1600931"/>
                  </a:lnTo>
                  <a:lnTo>
                    <a:pt x="0" y="0"/>
                  </a:lnTo>
                  <a:close/>
                </a:path>
              </a:pathLst>
            </a:custGeom>
            <a:ln w="63500">
              <a:solidFill>
                <a:srgbClr val="DB28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1338" y="897467"/>
            <a:ext cx="5054600" cy="162560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480014" y="847247"/>
            <a:ext cx="5755040" cy="137948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431405" y="2309282"/>
            <a:ext cx="3175000" cy="161290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08877" y="4974048"/>
            <a:ext cx="4711028" cy="1555947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09847" y="2843079"/>
            <a:ext cx="6357509" cy="144757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638359" y="4453578"/>
            <a:ext cx="5757561" cy="1824258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907938" y="6876592"/>
            <a:ext cx="2737855" cy="1353828"/>
          </a:xfrm>
          <a:prstGeom prst="rect">
            <a:avLst/>
          </a:prstGeom>
        </p:spPr>
      </p:pic>
      <p:grpSp>
        <p:nvGrpSpPr>
          <p:cNvPr id="9" name="object 9"/>
          <p:cNvGrpSpPr/>
          <p:nvPr/>
        </p:nvGrpSpPr>
        <p:grpSpPr>
          <a:xfrm>
            <a:off x="4147864" y="6703293"/>
            <a:ext cx="8072120" cy="1485900"/>
            <a:chOff x="4147864" y="6703293"/>
            <a:chExt cx="8072120" cy="1485900"/>
          </a:xfrm>
        </p:grpSpPr>
        <p:pic>
          <p:nvPicPr>
            <p:cNvPr id="10" name="object 1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147864" y="7153322"/>
              <a:ext cx="3381841" cy="800369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546335" y="6703293"/>
              <a:ext cx="4673600" cy="1485900"/>
            </a:xfrm>
            <a:prstGeom prst="rect">
              <a:avLst/>
            </a:prstGeom>
          </p:spPr>
        </p:pic>
      </p:grpSp>
      <p:sp>
        <p:nvSpPr>
          <p:cNvPr id="12" name="object 12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13" name="object 1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47900" y="139700"/>
            <a:ext cx="8514080" cy="1000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632710" algn="l"/>
              </a:tabLst>
            </a:pPr>
            <a:r>
              <a:rPr dirty="0"/>
              <a:t>4.</a:t>
            </a:r>
            <a:r>
              <a:rPr dirty="0" spc="-5"/>
              <a:t> </a:t>
            </a:r>
            <a:r>
              <a:rPr dirty="0"/>
              <a:t>Use	</a:t>
            </a:r>
            <a:r>
              <a:rPr dirty="0" spc="-5"/>
              <a:t>good</a:t>
            </a:r>
            <a:r>
              <a:rPr dirty="0" spc="-50"/>
              <a:t> </a:t>
            </a:r>
            <a:r>
              <a:rPr dirty="0" spc="-5"/>
              <a:t>build</a:t>
            </a:r>
            <a:r>
              <a:rPr dirty="0" spc="-45"/>
              <a:t> </a:t>
            </a:r>
            <a:r>
              <a:rPr dirty="0" spc="-5"/>
              <a:t>tool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5544" y="1752226"/>
            <a:ext cx="11684000" cy="580178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03800" y="139700"/>
            <a:ext cx="3006090" cy="1000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179955" algn="l"/>
              </a:tabLst>
            </a:pPr>
            <a:r>
              <a:rPr dirty="0" spc="-5"/>
              <a:t>Mo</a:t>
            </a:r>
            <a:r>
              <a:rPr dirty="0"/>
              <a:t>re	…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  <p:sp>
        <p:nvSpPr>
          <p:cNvPr id="3" name="object 3"/>
          <p:cNvSpPr txBox="1"/>
          <p:nvPr/>
        </p:nvSpPr>
        <p:spPr>
          <a:xfrm>
            <a:off x="3530600" y="1645920"/>
            <a:ext cx="5942965" cy="306070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algn="ctr" marL="12700" marR="5080" indent="-8255">
              <a:lnSpc>
                <a:spcPct val="115599"/>
              </a:lnSpc>
              <a:spcBef>
                <a:spcPts val="135"/>
              </a:spcBef>
              <a:tabLst>
                <a:tab pos="1954530" algn="l"/>
                <a:tab pos="2805430" algn="l"/>
                <a:tab pos="3889375" algn="l"/>
              </a:tabLst>
            </a:pPr>
            <a:r>
              <a:rPr dirty="0" sz="4300">
                <a:latin typeface="Arial"/>
                <a:cs typeface="Arial"/>
              </a:rPr>
              <a:t>Use</a:t>
            </a:r>
            <a:r>
              <a:rPr dirty="0" sz="4300" spc="5">
                <a:latin typeface="Arial"/>
                <a:cs typeface="Arial"/>
              </a:rPr>
              <a:t> </a:t>
            </a:r>
            <a:r>
              <a:rPr dirty="0" sz="4300" spc="-5">
                <a:latin typeface="Arial"/>
                <a:cs typeface="Arial"/>
              </a:rPr>
              <a:t>static</a:t>
            </a:r>
            <a:r>
              <a:rPr dirty="0" sz="4300">
                <a:latin typeface="Arial"/>
                <a:cs typeface="Arial"/>
              </a:rPr>
              <a:t> code	analysis </a:t>
            </a:r>
            <a:r>
              <a:rPr dirty="0" sz="4300" spc="-1180">
                <a:latin typeface="Arial"/>
                <a:cs typeface="Arial"/>
              </a:rPr>
              <a:t> </a:t>
            </a:r>
            <a:r>
              <a:rPr dirty="0" sz="4300" spc="-5">
                <a:latin typeface="Arial"/>
                <a:cs typeface="Arial"/>
              </a:rPr>
              <a:t>Automated	testing </a:t>
            </a:r>
            <a:r>
              <a:rPr dirty="0" sz="4300">
                <a:latin typeface="Arial"/>
                <a:cs typeface="Arial"/>
              </a:rPr>
              <a:t> </a:t>
            </a:r>
            <a:r>
              <a:rPr dirty="0" sz="4300" spc="-5">
                <a:latin typeface="Arial"/>
                <a:cs typeface="Arial"/>
              </a:rPr>
              <a:t>Automated	</a:t>
            </a:r>
            <a:r>
              <a:rPr dirty="0" sz="4300">
                <a:latin typeface="Arial"/>
                <a:cs typeface="Arial"/>
              </a:rPr>
              <a:t>deployment </a:t>
            </a:r>
            <a:r>
              <a:rPr dirty="0" sz="4300" spc="5">
                <a:latin typeface="Arial"/>
                <a:cs typeface="Arial"/>
              </a:rPr>
              <a:t> </a:t>
            </a:r>
            <a:r>
              <a:rPr dirty="0" sz="4300" b="1">
                <a:latin typeface="Arial"/>
                <a:cs typeface="Arial"/>
              </a:rPr>
              <a:t>Pe</a:t>
            </a:r>
            <a:r>
              <a:rPr dirty="0" sz="4300" spc="-5" b="1">
                <a:latin typeface="Arial"/>
                <a:cs typeface="Arial"/>
              </a:rPr>
              <a:t>opl</a:t>
            </a:r>
            <a:r>
              <a:rPr dirty="0" sz="4300" b="1">
                <a:latin typeface="Arial"/>
                <a:cs typeface="Arial"/>
              </a:rPr>
              <a:t>e	</a:t>
            </a:r>
            <a:r>
              <a:rPr dirty="0" sz="4300" spc="-5" b="1">
                <a:latin typeface="Arial"/>
                <a:cs typeface="Arial"/>
              </a:rPr>
              <a:t>di</a:t>
            </a:r>
            <a:r>
              <a:rPr dirty="0" sz="4300" b="1">
                <a:latin typeface="Arial"/>
                <a:cs typeface="Arial"/>
              </a:rPr>
              <a:t>sc</a:t>
            </a:r>
            <a:r>
              <a:rPr dirty="0" sz="4300" spc="-5" b="1">
                <a:latin typeface="Arial"/>
                <a:cs typeface="Arial"/>
              </a:rPr>
              <a:t>iplin</a:t>
            </a:r>
            <a:r>
              <a:rPr dirty="0" sz="4300" b="1">
                <a:latin typeface="Arial"/>
                <a:cs typeface="Arial"/>
              </a:rPr>
              <a:t>e</a:t>
            </a:r>
            <a:r>
              <a:rPr dirty="0" sz="4300" spc="-5" b="1">
                <a:latin typeface="Arial"/>
                <a:cs typeface="Arial"/>
              </a:rPr>
              <a:t>/h</a:t>
            </a:r>
            <a:r>
              <a:rPr dirty="0" sz="4300" b="1">
                <a:latin typeface="Arial"/>
                <a:cs typeface="Arial"/>
              </a:rPr>
              <a:t>a</a:t>
            </a:r>
            <a:r>
              <a:rPr dirty="0" sz="4300" spc="-5" b="1">
                <a:latin typeface="Arial"/>
                <a:cs typeface="Arial"/>
              </a:rPr>
              <a:t>bi</a:t>
            </a:r>
            <a:r>
              <a:rPr dirty="0" sz="4300" b="1">
                <a:latin typeface="Arial"/>
                <a:cs typeface="Arial"/>
              </a:rPr>
              <a:t>t</a:t>
            </a:r>
            <a:endParaRPr sz="43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8000" y="2565400"/>
            <a:ext cx="11992610" cy="2880360"/>
          </a:xfrm>
          <a:prstGeom prst="rect"/>
        </p:spPr>
        <p:txBody>
          <a:bodyPr wrap="square" lIns="0" tIns="73660" rIns="0" bIns="0" rtlCol="0" vert="horz">
            <a:spAutoFit/>
          </a:bodyPr>
          <a:lstStyle/>
          <a:p>
            <a:pPr algn="ctr" marL="508000" marR="497205">
              <a:lnSpc>
                <a:spcPts val="7400"/>
              </a:lnSpc>
              <a:spcBef>
                <a:spcPts val="580"/>
              </a:spcBef>
              <a:tabLst>
                <a:tab pos="3535045" algn="l"/>
                <a:tab pos="9769475" algn="l"/>
              </a:tabLst>
            </a:pPr>
            <a:r>
              <a:rPr dirty="0" spc="-5" b="0">
                <a:latin typeface="Arial"/>
                <a:cs typeface="Arial"/>
              </a:rPr>
              <a:t>“B</a:t>
            </a:r>
            <a:r>
              <a:rPr dirty="0" b="0">
                <a:latin typeface="Arial"/>
                <a:cs typeface="Arial"/>
              </a:rPr>
              <a:t>ehind	eve</a:t>
            </a:r>
            <a:r>
              <a:rPr dirty="0" spc="-5" b="0">
                <a:latin typeface="Arial"/>
                <a:cs typeface="Arial"/>
              </a:rPr>
              <a:t>r</a:t>
            </a:r>
            <a:r>
              <a:rPr dirty="0" b="0">
                <a:latin typeface="Arial"/>
                <a:cs typeface="Arial"/>
              </a:rPr>
              <a:t>y</a:t>
            </a:r>
            <a:r>
              <a:rPr dirty="0" spc="-5" b="0">
                <a:latin typeface="Arial"/>
                <a:cs typeface="Arial"/>
              </a:rPr>
              <a:t> </a:t>
            </a:r>
            <a:r>
              <a:rPr dirty="0" b="0">
                <a:latin typeface="Arial"/>
                <a:cs typeface="Arial"/>
              </a:rPr>
              <a:t>success</a:t>
            </a:r>
            <a:r>
              <a:rPr dirty="0" spc="-5" b="0">
                <a:latin typeface="Arial"/>
                <a:cs typeface="Arial"/>
              </a:rPr>
              <a:t>f</a:t>
            </a:r>
            <a:r>
              <a:rPr dirty="0" b="0">
                <a:latin typeface="Arial"/>
                <a:cs typeface="Arial"/>
              </a:rPr>
              <a:t>ul	agile  </a:t>
            </a:r>
            <a:r>
              <a:rPr dirty="0" spc="-5" b="0">
                <a:latin typeface="Arial"/>
                <a:cs typeface="Arial"/>
              </a:rPr>
              <a:t>project,</a:t>
            </a:r>
            <a:r>
              <a:rPr dirty="0" spc="-10" b="0">
                <a:latin typeface="Arial"/>
                <a:cs typeface="Arial"/>
              </a:rPr>
              <a:t> </a:t>
            </a:r>
            <a:r>
              <a:rPr dirty="0" spc="-5" b="0">
                <a:latin typeface="Arial"/>
                <a:cs typeface="Arial"/>
              </a:rPr>
              <a:t>there</a:t>
            </a:r>
            <a:r>
              <a:rPr dirty="0" b="0">
                <a:latin typeface="Arial"/>
                <a:cs typeface="Arial"/>
              </a:rPr>
              <a:t> is</a:t>
            </a:r>
            <a:r>
              <a:rPr dirty="0" spc="-10" b="0">
                <a:latin typeface="Arial"/>
                <a:cs typeface="Arial"/>
              </a:rPr>
              <a:t> </a:t>
            </a:r>
            <a:r>
              <a:rPr dirty="0" b="0">
                <a:latin typeface="Arial"/>
                <a:cs typeface="Arial"/>
              </a:rPr>
              <a:t>a</a:t>
            </a:r>
          </a:p>
          <a:p>
            <a:pPr algn="ctr">
              <a:lnSpc>
                <a:spcPts val="7200"/>
              </a:lnSpc>
              <a:tabLst>
                <a:tab pos="4739640" algn="l"/>
              </a:tabLst>
            </a:pPr>
            <a:r>
              <a:rPr dirty="0" spc="-5"/>
              <a:t>Continuous	Integration</a:t>
            </a:r>
            <a:r>
              <a:rPr dirty="0" spc="-80"/>
              <a:t> </a:t>
            </a:r>
            <a:r>
              <a:rPr dirty="0"/>
              <a:t>Server</a:t>
            </a:r>
            <a:r>
              <a:rPr dirty="0" b="0">
                <a:latin typeface="Arial"/>
                <a:cs typeface="Arial"/>
              </a:rPr>
              <a:t>”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38300" y="139700"/>
            <a:ext cx="9735820" cy="1000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152515" algn="l"/>
              </a:tabLst>
            </a:pPr>
            <a:r>
              <a:rPr dirty="0" spc="-5"/>
              <a:t>Anti-pattern</a:t>
            </a:r>
            <a:r>
              <a:rPr dirty="0" spc="5"/>
              <a:t> </a:t>
            </a:r>
            <a:r>
              <a:rPr dirty="0" spc="-5"/>
              <a:t>for	</a:t>
            </a:r>
            <a:r>
              <a:rPr dirty="0"/>
              <a:t>CI</a:t>
            </a:r>
            <a:r>
              <a:rPr dirty="0" spc="-95"/>
              <a:t> </a:t>
            </a:r>
            <a:r>
              <a:rPr dirty="0"/>
              <a:t>Server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514055"/>
            <a:ext cx="13004800" cy="6725403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451100" y="8204200"/>
            <a:ext cx="8115300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-10">
                <a:latin typeface="Arial"/>
                <a:cs typeface="Arial"/>
              </a:rPr>
              <a:t>https://</a:t>
            </a:r>
            <a:r>
              <a:rPr dirty="0" sz="3000" spc="-10">
                <a:latin typeface="Arial"/>
                <a:cs typeface="Arial"/>
                <a:hlinkClick r:id="rId3"/>
              </a:rPr>
              <a:t>www.thoughtworks.com/radar/techniques</a:t>
            </a:r>
            <a:endParaRPr sz="30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97300" y="139700"/>
            <a:ext cx="5400675" cy="1000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Agenda</a:t>
            </a:r>
            <a:r>
              <a:rPr dirty="0" spc="-45"/>
              <a:t> </a:t>
            </a:r>
            <a:r>
              <a:rPr dirty="0" spc="-5"/>
              <a:t>Day</a:t>
            </a:r>
            <a:r>
              <a:rPr dirty="0" spc="-45"/>
              <a:t> </a:t>
            </a:r>
            <a:r>
              <a:rPr dirty="0"/>
              <a:t>2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  <p:sp>
        <p:nvSpPr>
          <p:cNvPr id="3" name="object 3"/>
          <p:cNvSpPr txBox="1"/>
          <p:nvPr/>
        </p:nvSpPr>
        <p:spPr>
          <a:xfrm>
            <a:off x="1117600" y="1607819"/>
            <a:ext cx="9371330" cy="6388100"/>
          </a:xfrm>
          <a:prstGeom prst="rect">
            <a:avLst/>
          </a:prstGeom>
        </p:spPr>
        <p:txBody>
          <a:bodyPr wrap="square" lIns="0" tIns="157480" rIns="0" bIns="0" rtlCol="0" vert="horz">
            <a:spAutoFit/>
          </a:bodyPr>
          <a:lstStyle/>
          <a:p>
            <a:pPr marL="619760" indent="-607695">
              <a:lnSpc>
                <a:spcPct val="100000"/>
              </a:lnSpc>
              <a:spcBef>
                <a:spcPts val="1240"/>
              </a:spcBef>
              <a:buAutoNum type="arabicPeriod"/>
              <a:tabLst>
                <a:tab pos="620395" algn="l"/>
                <a:tab pos="2764155" algn="l"/>
                <a:tab pos="3887470" algn="l"/>
                <a:tab pos="6619875" algn="l"/>
              </a:tabLst>
            </a:pPr>
            <a:r>
              <a:rPr dirty="0" sz="4300" spc="-15">
                <a:latin typeface="Arial"/>
                <a:cs typeface="Arial"/>
              </a:rPr>
              <a:t>Working	</a:t>
            </a:r>
            <a:r>
              <a:rPr dirty="0" sz="4300" spc="-5">
                <a:latin typeface="Arial"/>
                <a:cs typeface="Arial"/>
              </a:rPr>
              <a:t>with	automated	testing</a:t>
            </a:r>
            <a:endParaRPr sz="4300">
              <a:latin typeface="Arial"/>
              <a:cs typeface="Arial"/>
            </a:endParaRPr>
          </a:p>
          <a:p>
            <a:pPr marL="645160" indent="-607695">
              <a:lnSpc>
                <a:spcPct val="100000"/>
              </a:lnSpc>
              <a:spcBef>
                <a:spcPts val="1140"/>
              </a:spcBef>
              <a:buAutoNum type="arabicPeriod"/>
              <a:tabLst>
                <a:tab pos="645795" algn="l"/>
                <a:tab pos="2789555" algn="l"/>
                <a:tab pos="3912870" algn="l"/>
                <a:tab pos="5248910" algn="l"/>
              </a:tabLst>
            </a:pPr>
            <a:r>
              <a:rPr dirty="0" sz="4300" spc="-15">
                <a:latin typeface="Arial"/>
                <a:cs typeface="Arial"/>
              </a:rPr>
              <a:t>Working	</a:t>
            </a:r>
            <a:r>
              <a:rPr dirty="0" sz="4300" spc="-5">
                <a:latin typeface="Arial"/>
                <a:cs typeface="Arial"/>
              </a:rPr>
              <a:t>with	</a:t>
            </a:r>
            <a:r>
              <a:rPr dirty="0" sz="4300">
                <a:latin typeface="Arial"/>
                <a:cs typeface="Arial"/>
              </a:rPr>
              <a:t>code	</a:t>
            </a:r>
            <a:r>
              <a:rPr dirty="0" sz="4300" spc="-5">
                <a:latin typeface="Arial"/>
                <a:cs typeface="Arial"/>
              </a:rPr>
              <a:t>quality</a:t>
            </a:r>
            <a:endParaRPr sz="4300">
              <a:latin typeface="Arial"/>
              <a:cs typeface="Arial"/>
            </a:endParaRPr>
          </a:p>
          <a:p>
            <a:pPr marL="614680" indent="-577215">
              <a:lnSpc>
                <a:spcPct val="100000"/>
              </a:lnSpc>
              <a:spcBef>
                <a:spcPts val="1140"/>
              </a:spcBef>
              <a:buAutoNum type="arabicPeriod"/>
              <a:tabLst>
                <a:tab pos="615315" algn="l"/>
                <a:tab pos="3408045" algn="l"/>
                <a:tab pos="7506334" algn="l"/>
              </a:tabLst>
            </a:pPr>
            <a:r>
              <a:rPr dirty="0" sz="4300">
                <a:latin typeface="Arial"/>
                <a:cs typeface="Arial"/>
              </a:rPr>
              <a:t>Au</a:t>
            </a:r>
            <a:r>
              <a:rPr dirty="0" sz="4300" spc="-5">
                <a:latin typeface="Arial"/>
                <a:cs typeface="Arial"/>
              </a:rPr>
              <a:t>t</a:t>
            </a:r>
            <a:r>
              <a:rPr dirty="0" sz="4300">
                <a:latin typeface="Arial"/>
                <a:cs typeface="Arial"/>
              </a:rPr>
              <a:t>oma</a:t>
            </a:r>
            <a:r>
              <a:rPr dirty="0" sz="4300" spc="-5">
                <a:latin typeface="Arial"/>
                <a:cs typeface="Arial"/>
              </a:rPr>
              <a:t>t</a:t>
            </a:r>
            <a:r>
              <a:rPr dirty="0" sz="4300">
                <a:latin typeface="Arial"/>
                <a:cs typeface="Arial"/>
              </a:rPr>
              <a:t>ed	deployment</a:t>
            </a:r>
            <a:r>
              <a:rPr dirty="0" sz="4300" spc="-5">
                <a:latin typeface="Arial"/>
                <a:cs typeface="Arial"/>
              </a:rPr>
              <a:t> </a:t>
            </a:r>
            <a:r>
              <a:rPr dirty="0" sz="4300">
                <a:latin typeface="Arial"/>
                <a:cs typeface="Arial"/>
              </a:rPr>
              <a:t>wi</a:t>
            </a:r>
            <a:r>
              <a:rPr dirty="0" sz="4300" spc="-5">
                <a:latin typeface="Arial"/>
                <a:cs typeface="Arial"/>
              </a:rPr>
              <a:t>t</a:t>
            </a:r>
            <a:r>
              <a:rPr dirty="0" sz="4300">
                <a:latin typeface="Arial"/>
                <a:cs typeface="Arial"/>
              </a:rPr>
              <a:t>h	Jenkins</a:t>
            </a:r>
            <a:endParaRPr sz="4300">
              <a:latin typeface="Arial"/>
              <a:cs typeface="Arial"/>
            </a:endParaRPr>
          </a:p>
          <a:p>
            <a:pPr marL="645160" indent="-607695">
              <a:lnSpc>
                <a:spcPct val="100000"/>
              </a:lnSpc>
              <a:spcBef>
                <a:spcPts val="1140"/>
              </a:spcBef>
              <a:buAutoNum type="arabicPeriod"/>
              <a:tabLst>
                <a:tab pos="645795" algn="l"/>
                <a:tab pos="2740025" algn="l"/>
                <a:tab pos="3923665" algn="l"/>
                <a:tab pos="5380990" algn="l"/>
                <a:tab pos="6504305" algn="l"/>
              </a:tabLst>
            </a:pPr>
            <a:r>
              <a:rPr dirty="0" sz="4300">
                <a:latin typeface="Arial"/>
                <a:cs typeface="Arial"/>
              </a:rPr>
              <a:t>Pipeline	as</a:t>
            </a:r>
            <a:r>
              <a:rPr dirty="0" sz="4300" spc="-5">
                <a:latin typeface="Arial"/>
                <a:cs typeface="Arial"/>
              </a:rPr>
              <a:t> </a:t>
            </a:r>
            <a:r>
              <a:rPr dirty="0" sz="4300">
                <a:latin typeface="Arial"/>
                <a:cs typeface="Arial"/>
              </a:rPr>
              <a:t>a	Code	</a:t>
            </a:r>
            <a:r>
              <a:rPr dirty="0" sz="4300" spc="-5">
                <a:latin typeface="Arial"/>
                <a:cs typeface="Arial"/>
              </a:rPr>
              <a:t>with	</a:t>
            </a:r>
            <a:r>
              <a:rPr dirty="0" sz="4300">
                <a:latin typeface="Arial"/>
                <a:cs typeface="Arial"/>
              </a:rPr>
              <a:t>Jenkins</a:t>
            </a:r>
            <a:endParaRPr sz="4300">
              <a:latin typeface="Arial"/>
              <a:cs typeface="Arial"/>
            </a:endParaRPr>
          </a:p>
          <a:p>
            <a:pPr marL="645160" indent="-607695">
              <a:lnSpc>
                <a:spcPct val="100000"/>
              </a:lnSpc>
              <a:spcBef>
                <a:spcPts val="1140"/>
              </a:spcBef>
              <a:buAutoNum type="arabicPeriod"/>
              <a:tabLst>
                <a:tab pos="645795" algn="l"/>
                <a:tab pos="2618105" algn="l"/>
                <a:tab pos="3681095" algn="l"/>
              </a:tabLst>
            </a:pPr>
            <a:r>
              <a:rPr dirty="0" sz="4300">
                <a:latin typeface="Arial"/>
                <a:cs typeface="Arial"/>
              </a:rPr>
              <a:t>Backup	and	</a:t>
            </a:r>
            <a:r>
              <a:rPr dirty="0" sz="4300" spc="-5">
                <a:latin typeface="Arial"/>
                <a:cs typeface="Arial"/>
              </a:rPr>
              <a:t>Restore</a:t>
            </a:r>
            <a:endParaRPr sz="4300">
              <a:latin typeface="Arial"/>
              <a:cs typeface="Arial"/>
            </a:endParaRPr>
          </a:p>
          <a:p>
            <a:pPr marL="645160" indent="-607695">
              <a:lnSpc>
                <a:spcPct val="100000"/>
              </a:lnSpc>
              <a:spcBef>
                <a:spcPts val="1140"/>
              </a:spcBef>
              <a:buAutoNum type="arabicPeriod"/>
              <a:tabLst>
                <a:tab pos="645795" algn="l"/>
                <a:tab pos="2891790" algn="l"/>
                <a:tab pos="6017895" algn="l"/>
              </a:tabLst>
            </a:pPr>
            <a:r>
              <a:rPr dirty="0" sz="4300">
                <a:latin typeface="Arial"/>
                <a:cs typeface="Arial"/>
              </a:rPr>
              <a:t>Scalable	Jenkins </a:t>
            </a:r>
            <a:r>
              <a:rPr dirty="0" sz="4300" spc="-5">
                <a:latin typeface="Arial"/>
                <a:cs typeface="Arial"/>
              </a:rPr>
              <a:t>with	Master/slave</a:t>
            </a:r>
            <a:endParaRPr sz="4300">
              <a:latin typeface="Arial"/>
              <a:cs typeface="Arial"/>
            </a:endParaRPr>
          </a:p>
          <a:p>
            <a:pPr marL="645160" indent="-607695">
              <a:lnSpc>
                <a:spcPct val="100000"/>
              </a:lnSpc>
              <a:spcBef>
                <a:spcPts val="1140"/>
              </a:spcBef>
              <a:buAutoNum type="arabicPeriod"/>
              <a:tabLst>
                <a:tab pos="645795" algn="l"/>
                <a:tab pos="3650615" algn="l"/>
                <a:tab pos="4257675" algn="l"/>
              </a:tabLst>
            </a:pPr>
            <a:r>
              <a:rPr dirty="0" sz="4300" spc="-5">
                <a:latin typeface="Arial"/>
                <a:cs typeface="Arial"/>
              </a:rPr>
              <a:t>Introduction	to	DevOps</a:t>
            </a:r>
            <a:endParaRPr sz="4300">
              <a:latin typeface="Arial"/>
              <a:cs typeface="Arial"/>
            </a:endParaRPr>
          </a:p>
          <a:p>
            <a:pPr marL="645160" indent="-607695">
              <a:lnSpc>
                <a:spcPct val="100000"/>
              </a:lnSpc>
              <a:spcBef>
                <a:spcPts val="840"/>
              </a:spcBef>
              <a:buAutoNum type="arabicPeriod"/>
              <a:tabLst>
                <a:tab pos="645795" algn="l"/>
              </a:tabLst>
            </a:pPr>
            <a:r>
              <a:rPr dirty="0" sz="4300" spc="-10">
                <a:latin typeface="Arial"/>
                <a:cs typeface="Arial"/>
              </a:rPr>
              <a:t>Workshop</a:t>
            </a:r>
            <a:endParaRPr sz="43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13000" y="3505200"/>
            <a:ext cx="8169275" cy="1000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105025" algn="l"/>
              </a:tabLst>
            </a:pPr>
            <a:r>
              <a:rPr dirty="0" spc="-50"/>
              <a:t>Let’s	</a:t>
            </a:r>
            <a:r>
              <a:rPr dirty="0" spc="-5"/>
              <a:t>start</a:t>
            </a:r>
            <a:r>
              <a:rPr dirty="0" spc="-35"/>
              <a:t> </a:t>
            </a:r>
            <a:r>
              <a:rPr dirty="0" spc="-5"/>
              <a:t>with</a:t>
            </a:r>
            <a:r>
              <a:rPr dirty="0" spc="-35"/>
              <a:t> </a:t>
            </a:r>
            <a:r>
              <a:rPr dirty="0" spc="-5"/>
              <a:t>CI/CD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3700" y="617219"/>
            <a:ext cx="12229465" cy="15494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2044700" marR="5080" indent="-2032000">
              <a:lnSpc>
                <a:spcPct val="116300"/>
              </a:lnSpc>
              <a:spcBef>
                <a:spcPts val="95"/>
              </a:spcBef>
              <a:tabLst>
                <a:tab pos="2835910" algn="l"/>
                <a:tab pos="2955290" algn="l"/>
                <a:tab pos="3898900" algn="l"/>
                <a:tab pos="5748655" algn="l"/>
                <a:tab pos="7206615" algn="l"/>
                <a:tab pos="9331960" algn="l"/>
                <a:tab pos="10394950" algn="l"/>
              </a:tabLst>
            </a:pPr>
            <a:r>
              <a:rPr dirty="0" sz="4300" b="0">
                <a:latin typeface="Arial"/>
                <a:cs typeface="Arial"/>
              </a:rPr>
              <a:t>Applica</a:t>
            </a:r>
            <a:r>
              <a:rPr dirty="0" sz="4300" spc="-5" b="0">
                <a:latin typeface="Arial"/>
                <a:cs typeface="Arial"/>
              </a:rPr>
              <a:t>t</a:t>
            </a:r>
            <a:r>
              <a:rPr dirty="0" sz="4300" b="0">
                <a:latin typeface="Arial"/>
                <a:cs typeface="Arial"/>
              </a:rPr>
              <a:t>ion	and	</a:t>
            </a:r>
            <a:r>
              <a:rPr dirty="0" sz="4300" spc="-5" b="0">
                <a:latin typeface="Arial"/>
                <a:cs typeface="Arial"/>
              </a:rPr>
              <a:t>f</a:t>
            </a:r>
            <a:r>
              <a:rPr dirty="0" sz="4300" b="0">
                <a:latin typeface="Arial"/>
                <a:cs typeface="Arial"/>
              </a:rPr>
              <a:t>ramewo</a:t>
            </a:r>
            <a:r>
              <a:rPr dirty="0" sz="4300" spc="-5" b="0">
                <a:latin typeface="Arial"/>
                <a:cs typeface="Arial"/>
              </a:rPr>
              <a:t>r</a:t>
            </a:r>
            <a:r>
              <a:rPr dirty="0" sz="4300" b="0">
                <a:latin typeface="Arial"/>
                <a:cs typeface="Arial"/>
              </a:rPr>
              <a:t>k</a:t>
            </a:r>
            <a:r>
              <a:rPr dirty="0" sz="4300" spc="-5" b="0">
                <a:latin typeface="Arial"/>
                <a:cs typeface="Arial"/>
              </a:rPr>
              <a:t> t</a:t>
            </a:r>
            <a:r>
              <a:rPr dirty="0" sz="4300" b="0">
                <a:latin typeface="Arial"/>
                <a:cs typeface="Arial"/>
              </a:rPr>
              <a:t>o	manage	and	moni</a:t>
            </a:r>
            <a:r>
              <a:rPr dirty="0" sz="4300" spc="-5" b="0">
                <a:latin typeface="Arial"/>
                <a:cs typeface="Arial"/>
              </a:rPr>
              <a:t>t</a:t>
            </a:r>
            <a:r>
              <a:rPr dirty="0" sz="4300" b="0">
                <a:latin typeface="Arial"/>
                <a:cs typeface="Arial"/>
              </a:rPr>
              <a:t>or  </a:t>
            </a:r>
            <a:r>
              <a:rPr dirty="0" sz="4300" spc="-5" b="0">
                <a:latin typeface="Arial"/>
                <a:cs typeface="Arial"/>
              </a:rPr>
              <a:t>the		executable	</a:t>
            </a:r>
            <a:r>
              <a:rPr dirty="0" sz="4300" b="0">
                <a:latin typeface="Arial"/>
                <a:cs typeface="Arial"/>
              </a:rPr>
              <a:t>of</a:t>
            </a:r>
            <a:r>
              <a:rPr dirty="0" sz="4300" spc="-10" b="0">
                <a:latin typeface="Arial"/>
                <a:cs typeface="Arial"/>
              </a:rPr>
              <a:t> </a:t>
            </a:r>
            <a:r>
              <a:rPr dirty="0" sz="4300" spc="-5"/>
              <a:t>repeated</a:t>
            </a:r>
            <a:r>
              <a:rPr dirty="0" sz="4300" spc="-10"/>
              <a:t> </a:t>
            </a:r>
            <a:r>
              <a:rPr dirty="0" sz="4300"/>
              <a:t>tasks</a:t>
            </a:r>
            <a:endParaRPr sz="430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78895" y="3614007"/>
            <a:ext cx="6091156" cy="3973386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067300" y="8204200"/>
            <a:ext cx="2863215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-5">
                <a:latin typeface="Arial"/>
                <a:cs typeface="Arial"/>
              </a:rPr>
              <a:t>https://jenkins.io/</a:t>
            </a:r>
            <a:endParaRPr sz="30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62100" y="990600"/>
            <a:ext cx="9892030" cy="6807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270240" algn="l"/>
              </a:tabLst>
            </a:pPr>
            <a:r>
              <a:rPr dirty="0" sz="4300" b="0">
                <a:latin typeface="Arial"/>
                <a:cs typeface="Arial"/>
              </a:rPr>
              <a:t>Cen</a:t>
            </a:r>
            <a:r>
              <a:rPr dirty="0" sz="4300" spc="-5" b="0">
                <a:latin typeface="Arial"/>
                <a:cs typeface="Arial"/>
              </a:rPr>
              <a:t>t</a:t>
            </a:r>
            <a:r>
              <a:rPr dirty="0" sz="4300" b="0">
                <a:latin typeface="Arial"/>
                <a:cs typeface="Arial"/>
              </a:rPr>
              <a:t>ralize Con</a:t>
            </a:r>
            <a:r>
              <a:rPr dirty="0" sz="4300" spc="-5" b="0">
                <a:latin typeface="Arial"/>
                <a:cs typeface="Arial"/>
              </a:rPr>
              <a:t>t</a:t>
            </a:r>
            <a:r>
              <a:rPr dirty="0" sz="4300" b="0">
                <a:latin typeface="Arial"/>
                <a:cs typeface="Arial"/>
              </a:rPr>
              <a:t>inuous</a:t>
            </a:r>
            <a:r>
              <a:rPr dirty="0" sz="4300" spc="-5" b="0">
                <a:latin typeface="Arial"/>
                <a:cs typeface="Arial"/>
              </a:rPr>
              <a:t> I</a:t>
            </a:r>
            <a:r>
              <a:rPr dirty="0" sz="4300" b="0">
                <a:latin typeface="Arial"/>
                <a:cs typeface="Arial"/>
              </a:rPr>
              <a:t>n</a:t>
            </a:r>
            <a:r>
              <a:rPr dirty="0" sz="4300" spc="-5" b="0">
                <a:latin typeface="Arial"/>
                <a:cs typeface="Arial"/>
              </a:rPr>
              <a:t>t</a:t>
            </a:r>
            <a:r>
              <a:rPr dirty="0" sz="4300" b="0">
                <a:latin typeface="Arial"/>
                <a:cs typeface="Arial"/>
              </a:rPr>
              <a:t>egra</a:t>
            </a:r>
            <a:r>
              <a:rPr dirty="0" sz="4300" spc="-5" b="0">
                <a:latin typeface="Arial"/>
                <a:cs typeface="Arial"/>
              </a:rPr>
              <a:t>t</a:t>
            </a:r>
            <a:r>
              <a:rPr dirty="0" sz="4300" b="0">
                <a:latin typeface="Arial"/>
                <a:cs typeface="Arial"/>
              </a:rPr>
              <a:t>ion	Server</a:t>
            </a:r>
            <a:endParaRPr sz="430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78895" y="3614007"/>
            <a:ext cx="6091156" cy="3973386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067300" y="8204200"/>
            <a:ext cx="2863215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-5">
                <a:latin typeface="Arial"/>
                <a:cs typeface="Arial"/>
              </a:rPr>
              <a:t>https://jenkins.io/</a:t>
            </a:r>
            <a:endParaRPr sz="30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44900" y="139700"/>
            <a:ext cx="5713730" cy="1000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Why</a:t>
            </a:r>
            <a:r>
              <a:rPr dirty="0" spc="-50"/>
              <a:t> </a:t>
            </a:r>
            <a:r>
              <a:rPr dirty="0" spc="-5"/>
              <a:t>Jenkins</a:t>
            </a:r>
            <a:r>
              <a:rPr dirty="0" spc="-50"/>
              <a:t> </a:t>
            </a:r>
            <a:r>
              <a:rPr dirty="0"/>
              <a:t>?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  <p:sp>
        <p:nvSpPr>
          <p:cNvPr id="3" name="object 3"/>
          <p:cNvSpPr txBox="1"/>
          <p:nvPr/>
        </p:nvSpPr>
        <p:spPr>
          <a:xfrm>
            <a:off x="4394200" y="1645920"/>
            <a:ext cx="4214495" cy="4572000"/>
          </a:xfrm>
          <a:prstGeom prst="rect">
            <a:avLst/>
          </a:prstGeom>
        </p:spPr>
        <p:txBody>
          <a:bodyPr wrap="square" lIns="0" tIns="11938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940"/>
              </a:spcBef>
            </a:pPr>
            <a:r>
              <a:rPr dirty="0" sz="4300">
                <a:latin typeface="Arial"/>
                <a:cs typeface="Arial"/>
              </a:rPr>
              <a:t>Easy</a:t>
            </a:r>
            <a:r>
              <a:rPr dirty="0" sz="4300" spc="-50">
                <a:latin typeface="Arial"/>
                <a:cs typeface="Arial"/>
              </a:rPr>
              <a:t> </a:t>
            </a:r>
            <a:r>
              <a:rPr dirty="0" sz="4300" spc="-5">
                <a:latin typeface="Arial"/>
                <a:cs typeface="Arial"/>
              </a:rPr>
              <a:t>!!</a:t>
            </a:r>
            <a:endParaRPr sz="4300">
              <a:latin typeface="Arial"/>
              <a:cs typeface="Arial"/>
            </a:endParaRPr>
          </a:p>
          <a:p>
            <a:pPr algn="ctr" marL="12700" marR="5080" indent="6985">
              <a:lnSpc>
                <a:spcPct val="115300"/>
              </a:lnSpc>
              <a:spcBef>
                <a:spcPts val="50"/>
              </a:spcBef>
              <a:tabLst>
                <a:tab pos="1560830" algn="l"/>
              </a:tabLst>
            </a:pPr>
            <a:r>
              <a:rPr dirty="0" sz="4300" spc="-5">
                <a:latin typeface="Arial"/>
                <a:cs typeface="Arial"/>
              </a:rPr>
              <a:t>Extensible </a:t>
            </a:r>
            <a:r>
              <a:rPr dirty="0" sz="4300">
                <a:latin typeface="Arial"/>
                <a:cs typeface="Arial"/>
              </a:rPr>
              <a:t> Scalable </a:t>
            </a:r>
            <a:r>
              <a:rPr dirty="0" sz="4300" spc="5">
                <a:latin typeface="Arial"/>
                <a:cs typeface="Arial"/>
              </a:rPr>
              <a:t> </a:t>
            </a:r>
            <a:r>
              <a:rPr dirty="0" sz="4300" spc="-5">
                <a:latin typeface="Arial"/>
                <a:cs typeface="Arial"/>
              </a:rPr>
              <a:t>Opensource </a:t>
            </a:r>
            <a:r>
              <a:rPr dirty="0" sz="4300">
                <a:latin typeface="Arial"/>
                <a:cs typeface="Arial"/>
              </a:rPr>
              <a:t> Large	communi</a:t>
            </a:r>
            <a:r>
              <a:rPr dirty="0" sz="4300" spc="-5">
                <a:latin typeface="Arial"/>
                <a:cs typeface="Arial"/>
              </a:rPr>
              <a:t>t</a:t>
            </a:r>
            <a:r>
              <a:rPr dirty="0" sz="4300">
                <a:latin typeface="Arial"/>
                <a:cs typeface="Arial"/>
              </a:rPr>
              <a:t>y  </a:t>
            </a:r>
            <a:r>
              <a:rPr dirty="0" sz="4300" spc="-5" b="1">
                <a:latin typeface="Arial"/>
                <a:cs typeface="Arial"/>
              </a:rPr>
              <a:t>Lot</a:t>
            </a:r>
            <a:r>
              <a:rPr dirty="0" sz="4300" spc="-20" b="1">
                <a:latin typeface="Arial"/>
                <a:cs typeface="Arial"/>
              </a:rPr>
              <a:t> </a:t>
            </a:r>
            <a:r>
              <a:rPr dirty="0" sz="4300" spc="-5" b="1">
                <a:latin typeface="Arial"/>
                <a:cs typeface="Arial"/>
              </a:rPr>
              <a:t>of</a:t>
            </a:r>
            <a:r>
              <a:rPr dirty="0" sz="4300" spc="-20" b="1">
                <a:latin typeface="Arial"/>
                <a:cs typeface="Arial"/>
              </a:rPr>
              <a:t> </a:t>
            </a:r>
            <a:r>
              <a:rPr dirty="0" sz="4300" spc="-5" b="1">
                <a:latin typeface="Arial"/>
                <a:cs typeface="Arial"/>
              </a:rPr>
              <a:t>plugins</a:t>
            </a:r>
            <a:endParaRPr sz="43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06700" y="139700"/>
            <a:ext cx="7385050" cy="1000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Who</a:t>
            </a:r>
            <a:r>
              <a:rPr dirty="0" spc="-35"/>
              <a:t> </a:t>
            </a:r>
            <a:r>
              <a:rPr dirty="0"/>
              <a:t>use</a:t>
            </a:r>
            <a:r>
              <a:rPr dirty="0" spc="-30"/>
              <a:t> </a:t>
            </a:r>
            <a:r>
              <a:rPr dirty="0" spc="-5"/>
              <a:t>Jenkins</a:t>
            </a:r>
            <a:r>
              <a:rPr dirty="0" spc="-35"/>
              <a:t> </a:t>
            </a:r>
            <a:r>
              <a:rPr dirty="0"/>
              <a:t>?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1937953"/>
            <a:ext cx="13004800" cy="5447030"/>
            <a:chOff x="0" y="1937953"/>
            <a:chExt cx="13004800" cy="544703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2071196"/>
              <a:ext cx="13004800" cy="531378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937953"/>
              <a:ext cx="13004800" cy="5313789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5067300" y="8204200"/>
            <a:ext cx="2863215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-5">
                <a:latin typeface="Arial"/>
                <a:cs typeface="Arial"/>
              </a:rPr>
              <a:t>https://jenkins.io/</a:t>
            </a:r>
            <a:endParaRPr sz="30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8" name="object 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55800" y="139700"/>
            <a:ext cx="9105900" cy="1000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942715" algn="l"/>
              </a:tabLst>
            </a:pPr>
            <a:r>
              <a:rPr dirty="0" spc="-5"/>
              <a:t>Hardware	requirements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  <p:sp>
        <p:nvSpPr>
          <p:cNvPr id="3" name="object 3"/>
          <p:cNvSpPr txBox="1"/>
          <p:nvPr/>
        </p:nvSpPr>
        <p:spPr>
          <a:xfrm>
            <a:off x="4241800" y="1645920"/>
            <a:ext cx="4517390" cy="30607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 marL="12700" marR="5080">
              <a:lnSpc>
                <a:spcPct val="116300"/>
              </a:lnSpc>
              <a:spcBef>
                <a:spcPts val="95"/>
              </a:spcBef>
              <a:tabLst>
                <a:tab pos="1377315" algn="l"/>
              </a:tabLst>
            </a:pPr>
            <a:r>
              <a:rPr dirty="0" sz="4300" spc="-5">
                <a:latin typeface="Arial"/>
                <a:cs typeface="Arial"/>
              </a:rPr>
              <a:t>For</a:t>
            </a:r>
            <a:r>
              <a:rPr dirty="0" sz="4300" spc="-50">
                <a:latin typeface="Arial"/>
                <a:cs typeface="Arial"/>
              </a:rPr>
              <a:t> </a:t>
            </a:r>
            <a:r>
              <a:rPr dirty="0" sz="4300">
                <a:latin typeface="Arial"/>
                <a:cs typeface="Arial"/>
              </a:rPr>
              <a:t>Jenkins</a:t>
            </a:r>
            <a:r>
              <a:rPr dirty="0" sz="4300" spc="-50">
                <a:latin typeface="Arial"/>
                <a:cs typeface="Arial"/>
              </a:rPr>
              <a:t> </a:t>
            </a:r>
            <a:r>
              <a:rPr dirty="0" sz="4300">
                <a:latin typeface="Arial"/>
                <a:cs typeface="Arial"/>
              </a:rPr>
              <a:t>server </a:t>
            </a:r>
            <a:r>
              <a:rPr dirty="0" sz="4300" spc="-1180">
                <a:latin typeface="Arial"/>
                <a:cs typeface="Arial"/>
              </a:rPr>
              <a:t> </a:t>
            </a:r>
            <a:r>
              <a:rPr dirty="0" sz="4300">
                <a:latin typeface="Arial"/>
                <a:cs typeface="Arial"/>
              </a:rPr>
              <a:t>RAM	</a:t>
            </a:r>
            <a:r>
              <a:rPr dirty="0" sz="4300" spc="-5">
                <a:latin typeface="Arial"/>
                <a:cs typeface="Arial"/>
              </a:rPr>
              <a:t>+2GB</a:t>
            </a:r>
            <a:endParaRPr sz="4300">
              <a:latin typeface="Arial"/>
              <a:cs typeface="Arial"/>
            </a:endParaRPr>
          </a:p>
          <a:p>
            <a:pPr algn="ctr" marL="990600" marR="969644">
              <a:lnSpc>
                <a:spcPts val="6000"/>
              </a:lnSpc>
              <a:spcBef>
                <a:spcPts val="40"/>
              </a:spcBef>
            </a:pPr>
            <a:r>
              <a:rPr dirty="0" sz="4300">
                <a:latin typeface="Arial"/>
                <a:cs typeface="Arial"/>
              </a:rPr>
              <a:t>More</a:t>
            </a:r>
            <a:r>
              <a:rPr dirty="0" sz="4300" spc="-100">
                <a:latin typeface="Arial"/>
                <a:cs typeface="Arial"/>
              </a:rPr>
              <a:t> </a:t>
            </a:r>
            <a:r>
              <a:rPr dirty="0" sz="4300">
                <a:latin typeface="Arial"/>
                <a:cs typeface="Arial"/>
              </a:rPr>
              <a:t>CPU </a:t>
            </a:r>
            <a:r>
              <a:rPr dirty="0" sz="4300" spc="-1185">
                <a:latin typeface="Arial"/>
                <a:cs typeface="Arial"/>
              </a:rPr>
              <a:t> </a:t>
            </a:r>
            <a:r>
              <a:rPr dirty="0" sz="4300">
                <a:latin typeface="Arial"/>
                <a:cs typeface="Arial"/>
              </a:rPr>
              <a:t>More</a:t>
            </a:r>
            <a:r>
              <a:rPr dirty="0" sz="4300" spc="-65">
                <a:latin typeface="Arial"/>
                <a:cs typeface="Arial"/>
              </a:rPr>
              <a:t> </a:t>
            </a:r>
            <a:r>
              <a:rPr dirty="0" sz="4300">
                <a:latin typeface="Arial"/>
                <a:cs typeface="Arial"/>
              </a:rPr>
              <a:t>Disk</a:t>
            </a:r>
            <a:endParaRPr sz="43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343400" y="3505200"/>
            <a:ext cx="4316095" cy="1000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Installation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36800" y="139700"/>
            <a:ext cx="8336915" cy="1000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265170" algn="l"/>
              </a:tabLst>
            </a:pPr>
            <a:r>
              <a:rPr dirty="0" spc="-5"/>
              <a:t>Jenkins	in</a:t>
            </a:r>
            <a:r>
              <a:rPr dirty="0" spc="-70"/>
              <a:t> </a:t>
            </a:r>
            <a:r>
              <a:rPr dirty="0" spc="-5"/>
              <a:t>containers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  <p:sp>
        <p:nvSpPr>
          <p:cNvPr id="3" name="object 3"/>
          <p:cNvSpPr txBox="1"/>
          <p:nvPr/>
        </p:nvSpPr>
        <p:spPr>
          <a:xfrm>
            <a:off x="4610100" y="1645920"/>
            <a:ext cx="3780154" cy="4572000"/>
          </a:xfrm>
          <a:prstGeom prst="rect">
            <a:avLst/>
          </a:prstGeom>
        </p:spPr>
        <p:txBody>
          <a:bodyPr wrap="square" lIns="0" tIns="19050" rIns="0" bIns="0" rtlCol="0" vert="horz">
            <a:spAutoFit/>
          </a:bodyPr>
          <a:lstStyle/>
          <a:p>
            <a:pPr marL="1143000" marR="5080" indent="-1130300">
              <a:lnSpc>
                <a:spcPct val="115300"/>
              </a:lnSpc>
              <a:spcBef>
                <a:spcPts val="150"/>
              </a:spcBef>
            </a:pPr>
            <a:r>
              <a:rPr dirty="0" sz="4300">
                <a:latin typeface="Arial"/>
                <a:cs typeface="Arial"/>
              </a:rPr>
              <a:t>Apache</a:t>
            </a:r>
            <a:r>
              <a:rPr dirty="0" sz="4300" spc="-180">
                <a:latin typeface="Arial"/>
                <a:cs typeface="Arial"/>
              </a:rPr>
              <a:t> </a:t>
            </a:r>
            <a:r>
              <a:rPr dirty="0" sz="4300" spc="-80">
                <a:latin typeface="Arial"/>
                <a:cs typeface="Arial"/>
              </a:rPr>
              <a:t>Tomcat </a:t>
            </a:r>
            <a:r>
              <a:rPr dirty="0" sz="4300" spc="-1180">
                <a:latin typeface="Arial"/>
                <a:cs typeface="Arial"/>
              </a:rPr>
              <a:t> </a:t>
            </a:r>
            <a:r>
              <a:rPr dirty="0" sz="4300" spc="-5">
                <a:latin typeface="Arial"/>
                <a:cs typeface="Arial"/>
              </a:rPr>
              <a:t>Jetty </a:t>
            </a:r>
            <a:r>
              <a:rPr dirty="0" sz="4300">
                <a:latin typeface="Arial"/>
                <a:cs typeface="Arial"/>
              </a:rPr>
              <a:t> JBoss</a:t>
            </a:r>
            <a:endParaRPr sz="4300">
              <a:latin typeface="Arial"/>
              <a:cs typeface="Arial"/>
            </a:endParaRPr>
          </a:p>
          <a:p>
            <a:pPr algn="ctr" marL="495300" marR="494030">
              <a:lnSpc>
                <a:spcPct val="115300"/>
              </a:lnSpc>
              <a:spcBef>
                <a:spcPts val="50"/>
              </a:spcBef>
            </a:pPr>
            <a:r>
              <a:rPr dirty="0" sz="4300" spc="-80">
                <a:latin typeface="Arial"/>
                <a:cs typeface="Arial"/>
              </a:rPr>
              <a:t>W</a:t>
            </a:r>
            <a:r>
              <a:rPr dirty="0" sz="4300">
                <a:latin typeface="Arial"/>
                <a:cs typeface="Arial"/>
              </a:rPr>
              <a:t>ebsphere  </a:t>
            </a:r>
            <a:r>
              <a:rPr dirty="0" sz="4300" spc="-15">
                <a:latin typeface="Arial"/>
                <a:cs typeface="Arial"/>
              </a:rPr>
              <a:t>WebLogic </a:t>
            </a:r>
            <a:r>
              <a:rPr dirty="0" sz="4300" spc="-10">
                <a:latin typeface="Arial"/>
                <a:cs typeface="Arial"/>
              </a:rPr>
              <a:t> </a:t>
            </a:r>
            <a:r>
              <a:rPr dirty="0" sz="4300" spc="-5">
                <a:latin typeface="Arial"/>
                <a:cs typeface="Arial"/>
              </a:rPr>
              <a:t>Glassfish</a:t>
            </a:r>
            <a:endParaRPr sz="43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21000" y="139700"/>
            <a:ext cx="7160895" cy="1000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Download</a:t>
            </a:r>
            <a:r>
              <a:rPr dirty="0" spc="-90"/>
              <a:t> </a:t>
            </a:r>
            <a:r>
              <a:rPr dirty="0"/>
              <a:t>Jenkins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25600" y="2048512"/>
            <a:ext cx="9753600" cy="529590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067300" y="8204200"/>
            <a:ext cx="2863215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-5">
                <a:latin typeface="Arial"/>
                <a:cs typeface="Arial"/>
              </a:rPr>
              <a:t>https://jenkins.io/</a:t>
            </a:r>
            <a:endParaRPr sz="30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74700" y="139700"/>
            <a:ext cx="11464290" cy="1000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729105" algn="l"/>
                <a:tab pos="6094095" algn="l"/>
              </a:tabLst>
            </a:pPr>
            <a:r>
              <a:rPr dirty="0"/>
              <a:t>Use	</a:t>
            </a:r>
            <a:r>
              <a:rPr dirty="0" spc="-5"/>
              <a:t>Long </a:t>
            </a:r>
            <a:r>
              <a:rPr dirty="0" spc="-120"/>
              <a:t>Term	</a:t>
            </a:r>
            <a:r>
              <a:rPr dirty="0" spc="-5"/>
              <a:t>Support</a:t>
            </a:r>
            <a:r>
              <a:rPr dirty="0" spc="-75"/>
              <a:t> </a:t>
            </a:r>
            <a:r>
              <a:rPr dirty="0" spc="-100"/>
              <a:t>(LTS)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926365" y="1880190"/>
            <a:ext cx="11152505" cy="5716270"/>
            <a:chOff x="926365" y="1880190"/>
            <a:chExt cx="11152505" cy="571627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26365" y="1880190"/>
              <a:ext cx="11152069" cy="5716018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141344" y="3318037"/>
              <a:ext cx="5356225" cy="1769110"/>
            </a:xfrm>
            <a:custGeom>
              <a:avLst/>
              <a:gdLst/>
              <a:ahLst/>
              <a:cxnLst/>
              <a:rect l="l" t="t" r="r" b="b"/>
              <a:pathLst>
                <a:path w="5356225" h="1769110">
                  <a:moveTo>
                    <a:pt x="405647" y="0"/>
                  </a:moveTo>
                  <a:lnTo>
                    <a:pt x="4950048" y="0"/>
                  </a:lnTo>
                  <a:lnTo>
                    <a:pt x="5013444" y="159"/>
                  </a:lnTo>
                  <a:lnTo>
                    <a:pt x="5066026" y="1272"/>
                  </a:lnTo>
                  <a:lnTo>
                    <a:pt x="5110717" y="4293"/>
                  </a:lnTo>
                  <a:lnTo>
                    <a:pt x="5150441" y="10177"/>
                  </a:lnTo>
                  <a:lnTo>
                    <a:pt x="5188122" y="19878"/>
                  </a:lnTo>
                  <a:lnTo>
                    <a:pt x="5236644" y="43843"/>
                  </a:lnTo>
                  <a:lnTo>
                    <a:pt x="5278341" y="77354"/>
                  </a:lnTo>
                  <a:lnTo>
                    <a:pt x="5311852" y="119051"/>
                  </a:lnTo>
                  <a:lnTo>
                    <a:pt x="5335817" y="167573"/>
                  </a:lnTo>
                  <a:lnTo>
                    <a:pt x="5345517" y="205269"/>
                  </a:lnTo>
                  <a:lnTo>
                    <a:pt x="5351401" y="245094"/>
                  </a:lnTo>
                  <a:lnTo>
                    <a:pt x="5354423" y="290058"/>
                  </a:lnTo>
                  <a:lnTo>
                    <a:pt x="5355536" y="343174"/>
                  </a:lnTo>
                  <a:lnTo>
                    <a:pt x="5355695" y="407450"/>
                  </a:lnTo>
                  <a:lnTo>
                    <a:pt x="5355695" y="1363422"/>
                  </a:lnTo>
                  <a:lnTo>
                    <a:pt x="5355536" y="1426819"/>
                  </a:lnTo>
                  <a:lnTo>
                    <a:pt x="5354423" y="1479400"/>
                  </a:lnTo>
                  <a:lnTo>
                    <a:pt x="5351401" y="1524091"/>
                  </a:lnTo>
                  <a:lnTo>
                    <a:pt x="5345517" y="1563815"/>
                  </a:lnTo>
                  <a:lnTo>
                    <a:pt x="5335817" y="1601496"/>
                  </a:lnTo>
                  <a:lnTo>
                    <a:pt x="5311852" y="1650018"/>
                  </a:lnTo>
                  <a:lnTo>
                    <a:pt x="5278341" y="1691716"/>
                  </a:lnTo>
                  <a:lnTo>
                    <a:pt x="5236644" y="1725227"/>
                  </a:lnTo>
                  <a:lnTo>
                    <a:pt x="5188122" y="1749191"/>
                  </a:lnTo>
                  <a:lnTo>
                    <a:pt x="5150426" y="1758892"/>
                  </a:lnTo>
                  <a:lnTo>
                    <a:pt x="5110601" y="1764776"/>
                  </a:lnTo>
                  <a:lnTo>
                    <a:pt x="5065636" y="1767798"/>
                  </a:lnTo>
                  <a:lnTo>
                    <a:pt x="5012521" y="1768911"/>
                  </a:lnTo>
                  <a:lnTo>
                    <a:pt x="4948245" y="1769070"/>
                  </a:lnTo>
                  <a:lnTo>
                    <a:pt x="405647" y="1769070"/>
                  </a:lnTo>
                  <a:lnTo>
                    <a:pt x="342250" y="1768911"/>
                  </a:lnTo>
                  <a:lnTo>
                    <a:pt x="289669" y="1767798"/>
                  </a:lnTo>
                  <a:lnTo>
                    <a:pt x="244978" y="1764776"/>
                  </a:lnTo>
                  <a:lnTo>
                    <a:pt x="205254" y="1758892"/>
                  </a:lnTo>
                  <a:lnTo>
                    <a:pt x="167573" y="1749191"/>
                  </a:lnTo>
                  <a:lnTo>
                    <a:pt x="119051" y="1725227"/>
                  </a:lnTo>
                  <a:lnTo>
                    <a:pt x="77354" y="1691716"/>
                  </a:lnTo>
                  <a:lnTo>
                    <a:pt x="43843" y="1650018"/>
                  </a:lnTo>
                  <a:lnTo>
                    <a:pt x="19878" y="1601496"/>
                  </a:lnTo>
                  <a:lnTo>
                    <a:pt x="10177" y="1563800"/>
                  </a:lnTo>
                  <a:lnTo>
                    <a:pt x="4293" y="1523975"/>
                  </a:lnTo>
                  <a:lnTo>
                    <a:pt x="1272" y="1479011"/>
                  </a:lnTo>
                  <a:lnTo>
                    <a:pt x="159" y="1425896"/>
                  </a:lnTo>
                  <a:lnTo>
                    <a:pt x="0" y="1361619"/>
                  </a:lnTo>
                  <a:lnTo>
                    <a:pt x="0" y="405647"/>
                  </a:lnTo>
                  <a:lnTo>
                    <a:pt x="159" y="342250"/>
                  </a:lnTo>
                  <a:lnTo>
                    <a:pt x="1272" y="289669"/>
                  </a:lnTo>
                  <a:lnTo>
                    <a:pt x="4293" y="244978"/>
                  </a:lnTo>
                  <a:lnTo>
                    <a:pt x="10177" y="205254"/>
                  </a:lnTo>
                  <a:lnTo>
                    <a:pt x="19878" y="167573"/>
                  </a:lnTo>
                  <a:lnTo>
                    <a:pt x="43843" y="119051"/>
                  </a:lnTo>
                  <a:lnTo>
                    <a:pt x="77354" y="77354"/>
                  </a:lnTo>
                  <a:lnTo>
                    <a:pt x="119051" y="43843"/>
                  </a:lnTo>
                  <a:lnTo>
                    <a:pt x="167573" y="19878"/>
                  </a:lnTo>
                  <a:lnTo>
                    <a:pt x="205269" y="10177"/>
                  </a:lnTo>
                  <a:lnTo>
                    <a:pt x="245094" y="4293"/>
                  </a:lnTo>
                  <a:lnTo>
                    <a:pt x="290058" y="1272"/>
                  </a:lnTo>
                  <a:lnTo>
                    <a:pt x="343174" y="159"/>
                  </a:lnTo>
                  <a:lnTo>
                    <a:pt x="407450" y="0"/>
                  </a:lnTo>
                  <a:lnTo>
                    <a:pt x="405647" y="0"/>
                  </a:lnTo>
                  <a:close/>
                </a:path>
              </a:pathLst>
            </a:custGeom>
            <a:ln w="63500">
              <a:solidFill>
                <a:srgbClr val="C8250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3400" y="3035300"/>
            <a:ext cx="11946255" cy="1940560"/>
          </a:xfrm>
          <a:prstGeom prst="rect"/>
        </p:spPr>
        <p:txBody>
          <a:bodyPr wrap="square" lIns="0" tIns="60960" rIns="0" bIns="0" rtlCol="0" vert="horz">
            <a:spAutoFit/>
          </a:bodyPr>
          <a:lstStyle/>
          <a:p>
            <a:pPr marL="2540000" marR="5080" indent="-2527300">
              <a:lnSpc>
                <a:spcPts val="7400"/>
              </a:lnSpc>
              <a:spcBef>
                <a:spcPts val="480"/>
              </a:spcBef>
            </a:pPr>
            <a:r>
              <a:rPr dirty="0" spc="-5"/>
              <a:t>https://github.com/up1/course- </a:t>
            </a:r>
            <a:r>
              <a:rPr dirty="0" spc="-1764"/>
              <a:t> </a:t>
            </a:r>
            <a:r>
              <a:rPr dirty="0" spc="-5"/>
              <a:t>ci-cd-with-jenkins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37000" y="139700"/>
            <a:ext cx="5130800" cy="1000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Start</a:t>
            </a:r>
            <a:r>
              <a:rPr dirty="0" spc="-80"/>
              <a:t> </a:t>
            </a:r>
            <a:r>
              <a:rPr dirty="0" spc="-5"/>
              <a:t>Jenkins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984500" y="1752600"/>
            <a:ext cx="7037705" cy="1976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4300">
                <a:latin typeface="Arial"/>
                <a:cs typeface="Arial"/>
              </a:rPr>
              <a:t>$java</a:t>
            </a:r>
            <a:r>
              <a:rPr dirty="0" sz="4300" spc="-20">
                <a:latin typeface="Arial"/>
                <a:cs typeface="Arial"/>
              </a:rPr>
              <a:t> </a:t>
            </a:r>
            <a:r>
              <a:rPr dirty="0" sz="4300">
                <a:latin typeface="Arial"/>
                <a:cs typeface="Arial"/>
              </a:rPr>
              <a:t>-jar</a:t>
            </a:r>
            <a:r>
              <a:rPr dirty="0" sz="4300" spc="-20">
                <a:latin typeface="Arial"/>
                <a:cs typeface="Arial"/>
              </a:rPr>
              <a:t> </a:t>
            </a:r>
            <a:r>
              <a:rPr dirty="0" sz="4300" spc="-5">
                <a:latin typeface="Arial"/>
                <a:cs typeface="Arial"/>
              </a:rPr>
              <a:t>jenkins.war</a:t>
            </a:r>
            <a:endParaRPr sz="43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435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dirty="0" sz="4300" spc="-5">
                <a:latin typeface="Arial"/>
                <a:cs typeface="Arial"/>
              </a:rPr>
              <a:t>Default</a:t>
            </a:r>
            <a:r>
              <a:rPr dirty="0" sz="4300" spc="-20">
                <a:latin typeface="Arial"/>
                <a:cs typeface="Arial"/>
              </a:rPr>
              <a:t> </a:t>
            </a:r>
            <a:r>
              <a:rPr dirty="0" sz="4300">
                <a:latin typeface="Arial"/>
                <a:cs typeface="Arial"/>
              </a:rPr>
              <a:t>port</a:t>
            </a:r>
            <a:r>
              <a:rPr dirty="0" sz="4300" spc="-20">
                <a:latin typeface="Arial"/>
                <a:cs typeface="Arial"/>
              </a:rPr>
              <a:t> </a:t>
            </a:r>
            <a:r>
              <a:rPr dirty="0" sz="4300">
                <a:latin typeface="Arial"/>
                <a:cs typeface="Arial"/>
              </a:rPr>
              <a:t>of</a:t>
            </a:r>
            <a:r>
              <a:rPr dirty="0" sz="4300" spc="-20">
                <a:latin typeface="Arial"/>
                <a:cs typeface="Arial"/>
              </a:rPr>
              <a:t> </a:t>
            </a:r>
            <a:r>
              <a:rPr dirty="0" sz="4300">
                <a:latin typeface="Arial"/>
                <a:cs typeface="Arial"/>
              </a:rPr>
              <a:t>server</a:t>
            </a:r>
            <a:r>
              <a:rPr dirty="0" sz="4300" spc="-15">
                <a:latin typeface="Arial"/>
                <a:cs typeface="Arial"/>
              </a:rPr>
              <a:t> </a:t>
            </a:r>
            <a:r>
              <a:rPr dirty="0" sz="4300">
                <a:latin typeface="Arial"/>
                <a:cs typeface="Arial"/>
              </a:rPr>
              <a:t>is</a:t>
            </a:r>
            <a:r>
              <a:rPr dirty="0" sz="4300" spc="-20">
                <a:latin typeface="Arial"/>
                <a:cs typeface="Arial"/>
              </a:rPr>
              <a:t> </a:t>
            </a:r>
            <a:r>
              <a:rPr dirty="0" sz="4300" b="1">
                <a:latin typeface="Arial"/>
                <a:cs typeface="Arial"/>
              </a:rPr>
              <a:t>8080</a:t>
            </a:r>
            <a:endParaRPr sz="43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280682" y="3960515"/>
            <a:ext cx="8319134" cy="3747770"/>
            <a:chOff x="2280682" y="3960515"/>
            <a:chExt cx="8319134" cy="374777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05265" y="4164818"/>
              <a:ext cx="8194269" cy="3543073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2312432" y="3992265"/>
              <a:ext cx="8244205" cy="1307465"/>
            </a:xfrm>
            <a:custGeom>
              <a:avLst/>
              <a:gdLst/>
              <a:ahLst/>
              <a:cxnLst/>
              <a:rect l="l" t="t" r="r" b="b"/>
              <a:pathLst>
                <a:path w="8244205" h="1307464">
                  <a:moveTo>
                    <a:pt x="405647" y="0"/>
                  </a:moveTo>
                  <a:lnTo>
                    <a:pt x="7838196" y="0"/>
                  </a:lnTo>
                  <a:lnTo>
                    <a:pt x="7901592" y="159"/>
                  </a:lnTo>
                  <a:lnTo>
                    <a:pt x="7954174" y="1272"/>
                  </a:lnTo>
                  <a:lnTo>
                    <a:pt x="7998864" y="4293"/>
                  </a:lnTo>
                  <a:lnTo>
                    <a:pt x="8038588" y="10177"/>
                  </a:lnTo>
                  <a:lnTo>
                    <a:pt x="8076270" y="19878"/>
                  </a:lnTo>
                  <a:lnTo>
                    <a:pt x="8124791" y="43843"/>
                  </a:lnTo>
                  <a:lnTo>
                    <a:pt x="8166488" y="77354"/>
                  </a:lnTo>
                  <a:lnTo>
                    <a:pt x="8200000" y="119051"/>
                  </a:lnTo>
                  <a:lnTo>
                    <a:pt x="8223965" y="167573"/>
                  </a:lnTo>
                  <a:lnTo>
                    <a:pt x="8233665" y="205269"/>
                  </a:lnTo>
                  <a:lnTo>
                    <a:pt x="8239549" y="245094"/>
                  </a:lnTo>
                  <a:lnTo>
                    <a:pt x="8242570" y="290058"/>
                  </a:lnTo>
                  <a:lnTo>
                    <a:pt x="8243684" y="343174"/>
                  </a:lnTo>
                  <a:lnTo>
                    <a:pt x="8243843" y="407450"/>
                  </a:lnTo>
                  <a:lnTo>
                    <a:pt x="8243843" y="901391"/>
                  </a:lnTo>
                  <a:lnTo>
                    <a:pt x="8243684" y="964788"/>
                  </a:lnTo>
                  <a:lnTo>
                    <a:pt x="8242570" y="1017369"/>
                  </a:lnTo>
                  <a:lnTo>
                    <a:pt x="8239549" y="1062060"/>
                  </a:lnTo>
                  <a:lnTo>
                    <a:pt x="8233665" y="1101784"/>
                  </a:lnTo>
                  <a:lnTo>
                    <a:pt x="8223965" y="1139465"/>
                  </a:lnTo>
                  <a:lnTo>
                    <a:pt x="8200000" y="1187987"/>
                  </a:lnTo>
                  <a:lnTo>
                    <a:pt x="8166488" y="1229684"/>
                  </a:lnTo>
                  <a:lnTo>
                    <a:pt x="8124791" y="1263196"/>
                  </a:lnTo>
                  <a:lnTo>
                    <a:pt x="8076270" y="1287160"/>
                  </a:lnTo>
                  <a:lnTo>
                    <a:pt x="8038574" y="1296861"/>
                  </a:lnTo>
                  <a:lnTo>
                    <a:pt x="7998749" y="1302745"/>
                  </a:lnTo>
                  <a:lnTo>
                    <a:pt x="7953784" y="1305767"/>
                  </a:lnTo>
                  <a:lnTo>
                    <a:pt x="7900669" y="1306880"/>
                  </a:lnTo>
                  <a:lnTo>
                    <a:pt x="7836392" y="1307039"/>
                  </a:lnTo>
                  <a:lnTo>
                    <a:pt x="405647" y="1307039"/>
                  </a:lnTo>
                  <a:lnTo>
                    <a:pt x="342250" y="1306880"/>
                  </a:lnTo>
                  <a:lnTo>
                    <a:pt x="289669" y="1305767"/>
                  </a:lnTo>
                  <a:lnTo>
                    <a:pt x="244978" y="1302745"/>
                  </a:lnTo>
                  <a:lnTo>
                    <a:pt x="205254" y="1296861"/>
                  </a:lnTo>
                  <a:lnTo>
                    <a:pt x="167573" y="1287160"/>
                  </a:lnTo>
                  <a:lnTo>
                    <a:pt x="119051" y="1263196"/>
                  </a:lnTo>
                  <a:lnTo>
                    <a:pt x="77354" y="1229684"/>
                  </a:lnTo>
                  <a:lnTo>
                    <a:pt x="43843" y="1187987"/>
                  </a:lnTo>
                  <a:lnTo>
                    <a:pt x="19878" y="1139465"/>
                  </a:lnTo>
                  <a:lnTo>
                    <a:pt x="10177" y="1101769"/>
                  </a:lnTo>
                  <a:lnTo>
                    <a:pt x="4293" y="1061945"/>
                  </a:lnTo>
                  <a:lnTo>
                    <a:pt x="1272" y="1016980"/>
                  </a:lnTo>
                  <a:lnTo>
                    <a:pt x="159" y="963865"/>
                  </a:lnTo>
                  <a:lnTo>
                    <a:pt x="0" y="899588"/>
                  </a:lnTo>
                  <a:lnTo>
                    <a:pt x="0" y="405647"/>
                  </a:lnTo>
                  <a:lnTo>
                    <a:pt x="159" y="342250"/>
                  </a:lnTo>
                  <a:lnTo>
                    <a:pt x="1272" y="289669"/>
                  </a:lnTo>
                  <a:lnTo>
                    <a:pt x="4293" y="244978"/>
                  </a:lnTo>
                  <a:lnTo>
                    <a:pt x="10177" y="205254"/>
                  </a:lnTo>
                  <a:lnTo>
                    <a:pt x="19878" y="167573"/>
                  </a:lnTo>
                  <a:lnTo>
                    <a:pt x="43843" y="119051"/>
                  </a:lnTo>
                  <a:lnTo>
                    <a:pt x="77354" y="77354"/>
                  </a:lnTo>
                  <a:lnTo>
                    <a:pt x="119051" y="43843"/>
                  </a:lnTo>
                  <a:lnTo>
                    <a:pt x="167573" y="19878"/>
                  </a:lnTo>
                  <a:lnTo>
                    <a:pt x="205269" y="10177"/>
                  </a:lnTo>
                  <a:lnTo>
                    <a:pt x="245094" y="4293"/>
                  </a:lnTo>
                  <a:lnTo>
                    <a:pt x="290058" y="1272"/>
                  </a:lnTo>
                  <a:lnTo>
                    <a:pt x="343174" y="159"/>
                  </a:lnTo>
                  <a:lnTo>
                    <a:pt x="407450" y="0"/>
                  </a:lnTo>
                  <a:lnTo>
                    <a:pt x="405647" y="0"/>
                  </a:lnTo>
                  <a:close/>
                </a:path>
              </a:pathLst>
            </a:custGeom>
            <a:ln w="63500">
              <a:solidFill>
                <a:srgbClr val="C8250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8" name="object 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968500" y="139700"/>
            <a:ext cx="9057640" cy="1000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218815" algn="l"/>
              </a:tabLst>
            </a:pPr>
            <a:r>
              <a:rPr dirty="0" sz="6400" spc="-5" b="1">
                <a:latin typeface="Arial"/>
                <a:cs typeface="Arial"/>
              </a:rPr>
              <a:t>Change	port</a:t>
            </a:r>
            <a:r>
              <a:rPr dirty="0" sz="6400" spc="-40" b="1">
                <a:latin typeface="Arial"/>
                <a:cs typeface="Arial"/>
              </a:rPr>
              <a:t> </a:t>
            </a:r>
            <a:r>
              <a:rPr dirty="0" sz="6400" spc="-5" b="1">
                <a:latin typeface="Arial"/>
                <a:cs typeface="Arial"/>
              </a:rPr>
              <a:t>of</a:t>
            </a:r>
            <a:r>
              <a:rPr dirty="0" sz="6400" spc="-35" b="1">
                <a:latin typeface="Arial"/>
                <a:cs typeface="Arial"/>
              </a:rPr>
              <a:t> </a:t>
            </a:r>
            <a:r>
              <a:rPr dirty="0" sz="6400" spc="-5" b="1">
                <a:latin typeface="Arial"/>
                <a:cs typeface="Arial"/>
              </a:rPr>
              <a:t>Jenkins</a:t>
            </a:r>
            <a:endParaRPr sz="64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  <p:sp>
        <p:nvSpPr>
          <p:cNvPr id="3" name="object 3"/>
          <p:cNvSpPr txBox="1"/>
          <p:nvPr/>
        </p:nvSpPr>
        <p:spPr>
          <a:xfrm>
            <a:off x="1600200" y="1752600"/>
            <a:ext cx="9811385" cy="680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300">
                <a:latin typeface="Arial"/>
                <a:cs typeface="Arial"/>
              </a:rPr>
              <a:t>$java -jar</a:t>
            </a:r>
            <a:r>
              <a:rPr dirty="0" sz="4300" spc="-5">
                <a:latin typeface="Arial"/>
                <a:cs typeface="Arial"/>
              </a:rPr>
              <a:t> jenkins.war --</a:t>
            </a:r>
            <a:r>
              <a:rPr dirty="0" sz="4300" spc="-5" b="1">
                <a:latin typeface="Arial"/>
                <a:cs typeface="Arial"/>
              </a:rPr>
              <a:t>httpPort=&lt;port&gt;</a:t>
            </a:r>
            <a:endParaRPr sz="43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89300" y="139700"/>
            <a:ext cx="6438900" cy="1000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400" b="1">
                <a:latin typeface="Arial"/>
                <a:cs typeface="Arial"/>
              </a:rPr>
              <a:t>Open</a:t>
            </a:r>
            <a:r>
              <a:rPr dirty="0" sz="6400" spc="-50" b="1">
                <a:latin typeface="Arial"/>
                <a:cs typeface="Arial"/>
              </a:rPr>
              <a:t> </a:t>
            </a:r>
            <a:r>
              <a:rPr dirty="0" sz="6400" b="1">
                <a:latin typeface="Arial"/>
                <a:cs typeface="Arial"/>
              </a:rPr>
              <a:t>in</a:t>
            </a:r>
            <a:r>
              <a:rPr dirty="0" sz="6400" spc="-50" b="1">
                <a:latin typeface="Arial"/>
                <a:cs typeface="Arial"/>
              </a:rPr>
              <a:t> </a:t>
            </a:r>
            <a:r>
              <a:rPr dirty="0" sz="6400" spc="-5" b="1">
                <a:latin typeface="Arial"/>
                <a:cs typeface="Arial"/>
              </a:rPr>
              <a:t>browser</a:t>
            </a:r>
            <a:endParaRPr sz="6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51300" y="1752600"/>
            <a:ext cx="4913630" cy="680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sng" sz="4300" spc="-5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http://localhost:8080</a:t>
            </a:r>
            <a:endParaRPr sz="43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365477" y="2737989"/>
            <a:ext cx="10274300" cy="5723890"/>
            <a:chOff x="1365477" y="2737989"/>
            <a:chExt cx="10274300" cy="572389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65477" y="2737989"/>
              <a:ext cx="10273846" cy="5723616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888067" y="5871279"/>
              <a:ext cx="9229090" cy="1087755"/>
            </a:xfrm>
            <a:custGeom>
              <a:avLst/>
              <a:gdLst/>
              <a:ahLst/>
              <a:cxnLst/>
              <a:rect l="l" t="t" r="r" b="b"/>
              <a:pathLst>
                <a:path w="9229090" h="1087754">
                  <a:moveTo>
                    <a:pt x="405647" y="0"/>
                  </a:moveTo>
                  <a:lnTo>
                    <a:pt x="8823018" y="0"/>
                  </a:lnTo>
                  <a:lnTo>
                    <a:pt x="8886415" y="159"/>
                  </a:lnTo>
                  <a:lnTo>
                    <a:pt x="8938997" y="1272"/>
                  </a:lnTo>
                  <a:lnTo>
                    <a:pt x="8983688" y="4293"/>
                  </a:lnTo>
                  <a:lnTo>
                    <a:pt x="9023412" y="10177"/>
                  </a:lnTo>
                  <a:lnTo>
                    <a:pt x="9061093" y="19878"/>
                  </a:lnTo>
                  <a:lnTo>
                    <a:pt x="9109615" y="43843"/>
                  </a:lnTo>
                  <a:lnTo>
                    <a:pt x="9151312" y="77354"/>
                  </a:lnTo>
                  <a:lnTo>
                    <a:pt x="9184823" y="119051"/>
                  </a:lnTo>
                  <a:lnTo>
                    <a:pt x="9208787" y="167573"/>
                  </a:lnTo>
                  <a:lnTo>
                    <a:pt x="9218488" y="205269"/>
                  </a:lnTo>
                  <a:lnTo>
                    <a:pt x="9224373" y="245094"/>
                  </a:lnTo>
                  <a:lnTo>
                    <a:pt x="9227394" y="290058"/>
                  </a:lnTo>
                  <a:lnTo>
                    <a:pt x="9228508" y="343174"/>
                  </a:lnTo>
                  <a:lnTo>
                    <a:pt x="9228667" y="407450"/>
                  </a:lnTo>
                  <a:lnTo>
                    <a:pt x="9228667" y="681856"/>
                  </a:lnTo>
                  <a:lnTo>
                    <a:pt x="9228508" y="745252"/>
                  </a:lnTo>
                  <a:lnTo>
                    <a:pt x="9227394" y="797834"/>
                  </a:lnTo>
                  <a:lnTo>
                    <a:pt x="9224373" y="842524"/>
                  </a:lnTo>
                  <a:lnTo>
                    <a:pt x="9218488" y="882248"/>
                  </a:lnTo>
                  <a:lnTo>
                    <a:pt x="9208787" y="919930"/>
                  </a:lnTo>
                  <a:lnTo>
                    <a:pt x="9184823" y="968452"/>
                  </a:lnTo>
                  <a:lnTo>
                    <a:pt x="9151312" y="1010149"/>
                  </a:lnTo>
                  <a:lnTo>
                    <a:pt x="9109615" y="1043660"/>
                  </a:lnTo>
                  <a:lnTo>
                    <a:pt x="9061093" y="1067625"/>
                  </a:lnTo>
                  <a:lnTo>
                    <a:pt x="9023397" y="1077325"/>
                  </a:lnTo>
                  <a:lnTo>
                    <a:pt x="8983572" y="1083209"/>
                  </a:lnTo>
                  <a:lnTo>
                    <a:pt x="8938608" y="1086231"/>
                  </a:lnTo>
                  <a:lnTo>
                    <a:pt x="8885492" y="1087344"/>
                  </a:lnTo>
                  <a:lnTo>
                    <a:pt x="8821215" y="1087503"/>
                  </a:lnTo>
                  <a:lnTo>
                    <a:pt x="405647" y="1087503"/>
                  </a:lnTo>
                  <a:lnTo>
                    <a:pt x="342250" y="1087344"/>
                  </a:lnTo>
                  <a:lnTo>
                    <a:pt x="289669" y="1086231"/>
                  </a:lnTo>
                  <a:lnTo>
                    <a:pt x="244978" y="1083209"/>
                  </a:lnTo>
                  <a:lnTo>
                    <a:pt x="205254" y="1077325"/>
                  </a:lnTo>
                  <a:lnTo>
                    <a:pt x="167573" y="1067625"/>
                  </a:lnTo>
                  <a:lnTo>
                    <a:pt x="119051" y="1043660"/>
                  </a:lnTo>
                  <a:lnTo>
                    <a:pt x="77354" y="1010149"/>
                  </a:lnTo>
                  <a:lnTo>
                    <a:pt x="43843" y="968452"/>
                  </a:lnTo>
                  <a:lnTo>
                    <a:pt x="19878" y="919930"/>
                  </a:lnTo>
                  <a:lnTo>
                    <a:pt x="10177" y="882234"/>
                  </a:lnTo>
                  <a:lnTo>
                    <a:pt x="4293" y="842409"/>
                  </a:lnTo>
                  <a:lnTo>
                    <a:pt x="1272" y="797444"/>
                  </a:lnTo>
                  <a:lnTo>
                    <a:pt x="159" y="744329"/>
                  </a:lnTo>
                  <a:lnTo>
                    <a:pt x="0" y="680052"/>
                  </a:lnTo>
                  <a:lnTo>
                    <a:pt x="0" y="405647"/>
                  </a:lnTo>
                  <a:lnTo>
                    <a:pt x="159" y="342250"/>
                  </a:lnTo>
                  <a:lnTo>
                    <a:pt x="1272" y="289669"/>
                  </a:lnTo>
                  <a:lnTo>
                    <a:pt x="4293" y="244978"/>
                  </a:lnTo>
                  <a:lnTo>
                    <a:pt x="10177" y="205254"/>
                  </a:lnTo>
                  <a:lnTo>
                    <a:pt x="19878" y="167573"/>
                  </a:lnTo>
                  <a:lnTo>
                    <a:pt x="43843" y="119051"/>
                  </a:lnTo>
                  <a:lnTo>
                    <a:pt x="77354" y="77354"/>
                  </a:lnTo>
                  <a:lnTo>
                    <a:pt x="119051" y="43843"/>
                  </a:lnTo>
                  <a:lnTo>
                    <a:pt x="167573" y="19878"/>
                  </a:lnTo>
                  <a:lnTo>
                    <a:pt x="205269" y="10177"/>
                  </a:lnTo>
                  <a:lnTo>
                    <a:pt x="245094" y="4293"/>
                  </a:lnTo>
                  <a:lnTo>
                    <a:pt x="290058" y="1272"/>
                  </a:lnTo>
                  <a:lnTo>
                    <a:pt x="343174" y="159"/>
                  </a:lnTo>
                  <a:lnTo>
                    <a:pt x="407450" y="0"/>
                  </a:lnTo>
                  <a:lnTo>
                    <a:pt x="405647" y="0"/>
                  </a:lnTo>
                  <a:close/>
                </a:path>
              </a:pathLst>
            </a:custGeom>
            <a:ln w="63500">
              <a:solidFill>
                <a:srgbClr val="C8250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8" name="object 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00100" y="139700"/>
            <a:ext cx="11407140" cy="1000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270125" algn="l"/>
                <a:tab pos="8322309" algn="l"/>
              </a:tabLst>
            </a:pPr>
            <a:r>
              <a:rPr dirty="0"/>
              <a:t>C</a:t>
            </a:r>
            <a:r>
              <a:rPr dirty="0" spc="-5"/>
              <a:t>op</a:t>
            </a:r>
            <a:r>
              <a:rPr dirty="0"/>
              <a:t>y	</a:t>
            </a:r>
            <a:r>
              <a:rPr dirty="0" spc="-5"/>
              <a:t>p</a:t>
            </a:r>
            <a:r>
              <a:rPr dirty="0"/>
              <a:t>ass</a:t>
            </a:r>
            <a:r>
              <a:rPr dirty="0" spc="-5"/>
              <a:t>wo</a:t>
            </a:r>
            <a:r>
              <a:rPr dirty="0"/>
              <a:t>rd</a:t>
            </a:r>
            <a:r>
              <a:rPr dirty="0" spc="-5"/>
              <a:t> f</a:t>
            </a:r>
            <a:r>
              <a:rPr dirty="0"/>
              <a:t>r</a:t>
            </a:r>
            <a:r>
              <a:rPr dirty="0" spc="-5"/>
              <a:t>o</a:t>
            </a:r>
            <a:r>
              <a:rPr dirty="0"/>
              <a:t>m	c</a:t>
            </a:r>
            <a:r>
              <a:rPr dirty="0" spc="-5"/>
              <a:t>on</a:t>
            </a:r>
            <a:r>
              <a:rPr dirty="0"/>
              <a:t>s</a:t>
            </a:r>
            <a:r>
              <a:rPr dirty="0" spc="-5"/>
              <a:t>ol</a:t>
            </a:r>
            <a:r>
              <a:rPr dirty="0"/>
              <a:t>e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123950" y="2475722"/>
            <a:ext cx="10547350" cy="5321300"/>
            <a:chOff x="1123950" y="2475722"/>
            <a:chExt cx="10547350" cy="53213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71600" y="2475722"/>
              <a:ext cx="10299700" cy="532130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155700" y="4864859"/>
              <a:ext cx="5790565" cy="873760"/>
            </a:xfrm>
            <a:custGeom>
              <a:avLst/>
              <a:gdLst/>
              <a:ahLst/>
              <a:cxnLst/>
              <a:rect l="l" t="t" r="r" b="b"/>
              <a:pathLst>
                <a:path w="5790565" h="873760">
                  <a:moveTo>
                    <a:pt x="405647" y="0"/>
                  </a:moveTo>
                  <a:lnTo>
                    <a:pt x="5384559" y="0"/>
                  </a:lnTo>
                  <a:lnTo>
                    <a:pt x="5447956" y="159"/>
                  </a:lnTo>
                  <a:lnTo>
                    <a:pt x="5500538" y="1272"/>
                  </a:lnTo>
                  <a:lnTo>
                    <a:pt x="5545228" y="4293"/>
                  </a:lnTo>
                  <a:lnTo>
                    <a:pt x="5584952" y="10177"/>
                  </a:lnTo>
                  <a:lnTo>
                    <a:pt x="5622634" y="19878"/>
                  </a:lnTo>
                  <a:lnTo>
                    <a:pt x="5671156" y="43843"/>
                  </a:lnTo>
                  <a:lnTo>
                    <a:pt x="5712853" y="77354"/>
                  </a:lnTo>
                  <a:lnTo>
                    <a:pt x="5746364" y="119051"/>
                  </a:lnTo>
                  <a:lnTo>
                    <a:pt x="5770328" y="167573"/>
                  </a:lnTo>
                  <a:lnTo>
                    <a:pt x="5780029" y="205269"/>
                  </a:lnTo>
                  <a:lnTo>
                    <a:pt x="5785914" y="245094"/>
                  </a:lnTo>
                  <a:lnTo>
                    <a:pt x="5788935" y="290058"/>
                  </a:lnTo>
                  <a:lnTo>
                    <a:pt x="5790049" y="343174"/>
                  </a:lnTo>
                  <a:lnTo>
                    <a:pt x="5790208" y="407450"/>
                  </a:lnTo>
                  <a:lnTo>
                    <a:pt x="5790208" y="467578"/>
                  </a:lnTo>
                  <a:lnTo>
                    <a:pt x="5790049" y="530975"/>
                  </a:lnTo>
                  <a:lnTo>
                    <a:pt x="5788935" y="583556"/>
                  </a:lnTo>
                  <a:lnTo>
                    <a:pt x="5785914" y="628247"/>
                  </a:lnTo>
                  <a:lnTo>
                    <a:pt x="5780029" y="667970"/>
                  </a:lnTo>
                  <a:lnTo>
                    <a:pt x="5770328" y="705652"/>
                  </a:lnTo>
                  <a:lnTo>
                    <a:pt x="5746364" y="754174"/>
                  </a:lnTo>
                  <a:lnTo>
                    <a:pt x="5712853" y="795871"/>
                  </a:lnTo>
                  <a:lnTo>
                    <a:pt x="5671156" y="829382"/>
                  </a:lnTo>
                  <a:lnTo>
                    <a:pt x="5622634" y="853347"/>
                  </a:lnTo>
                  <a:lnTo>
                    <a:pt x="5584938" y="863047"/>
                  </a:lnTo>
                  <a:lnTo>
                    <a:pt x="5545113" y="868931"/>
                  </a:lnTo>
                  <a:lnTo>
                    <a:pt x="5500148" y="871953"/>
                  </a:lnTo>
                  <a:lnTo>
                    <a:pt x="5447033" y="873066"/>
                  </a:lnTo>
                  <a:lnTo>
                    <a:pt x="5382756" y="873225"/>
                  </a:lnTo>
                  <a:lnTo>
                    <a:pt x="405647" y="873225"/>
                  </a:lnTo>
                  <a:lnTo>
                    <a:pt x="342250" y="873066"/>
                  </a:lnTo>
                  <a:lnTo>
                    <a:pt x="289669" y="871953"/>
                  </a:lnTo>
                  <a:lnTo>
                    <a:pt x="244978" y="868931"/>
                  </a:lnTo>
                  <a:lnTo>
                    <a:pt x="205254" y="863047"/>
                  </a:lnTo>
                  <a:lnTo>
                    <a:pt x="167573" y="853347"/>
                  </a:lnTo>
                  <a:lnTo>
                    <a:pt x="119051" y="829382"/>
                  </a:lnTo>
                  <a:lnTo>
                    <a:pt x="77354" y="795871"/>
                  </a:lnTo>
                  <a:lnTo>
                    <a:pt x="43843" y="754174"/>
                  </a:lnTo>
                  <a:lnTo>
                    <a:pt x="19878" y="705652"/>
                  </a:lnTo>
                  <a:lnTo>
                    <a:pt x="10177" y="667956"/>
                  </a:lnTo>
                  <a:lnTo>
                    <a:pt x="4293" y="628131"/>
                  </a:lnTo>
                  <a:lnTo>
                    <a:pt x="1272" y="583166"/>
                  </a:lnTo>
                  <a:lnTo>
                    <a:pt x="159" y="530051"/>
                  </a:lnTo>
                  <a:lnTo>
                    <a:pt x="0" y="465774"/>
                  </a:lnTo>
                  <a:lnTo>
                    <a:pt x="0" y="405647"/>
                  </a:lnTo>
                  <a:lnTo>
                    <a:pt x="159" y="342250"/>
                  </a:lnTo>
                  <a:lnTo>
                    <a:pt x="1272" y="289669"/>
                  </a:lnTo>
                  <a:lnTo>
                    <a:pt x="4293" y="244978"/>
                  </a:lnTo>
                  <a:lnTo>
                    <a:pt x="10177" y="205254"/>
                  </a:lnTo>
                  <a:lnTo>
                    <a:pt x="19878" y="167573"/>
                  </a:lnTo>
                  <a:lnTo>
                    <a:pt x="43843" y="119051"/>
                  </a:lnTo>
                  <a:lnTo>
                    <a:pt x="77354" y="77354"/>
                  </a:lnTo>
                  <a:lnTo>
                    <a:pt x="119051" y="43843"/>
                  </a:lnTo>
                  <a:lnTo>
                    <a:pt x="167573" y="19878"/>
                  </a:lnTo>
                  <a:lnTo>
                    <a:pt x="205269" y="10177"/>
                  </a:lnTo>
                  <a:lnTo>
                    <a:pt x="245094" y="4293"/>
                  </a:lnTo>
                  <a:lnTo>
                    <a:pt x="290058" y="1272"/>
                  </a:lnTo>
                  <a:lnTo>
                    <a:pt x="343174" y="159"/>
                  </a:lnTo>
                  <a:lnTo>
                    <a:pt x="407450" y="0"/>
                  </a:lnTo>
                  <a:lnTo>
                    <a:pt x="405647" y="0"/>
                  </a:lnTo>
                  <a:close/>
                </a:path>
              </a:pathLst>
            </a:custGeom>
            <a:ln w="63500">
              <a:solidFill>
                <a:srgbClr val="C8250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82900" y="139700"/>
            <a:ext cx="7250430" cy="1000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Customize</a:t>
            </a:r>
            <a:r>
              <a:rPr dirty="0" spc="-65"/>
              <a:t> </a:t>
            </a:r>
            <a:r>
              <a:rPr dirty="0" spc="-5"/>
              <a:t>plugins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60426" y="1953209"/>
            <a:ext cx="11283947" cy="6367372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41900" y="139700"/>
            <a:ext cx="2929890" cy="1000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40"/>
              <a:t>Waiting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76153" y="2149204"/>
            <a:ext cx="11252493" cy="6278584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838700" y="139700"/>
            <a:ext cx="3324225" cy="1000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Success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76153" y="2017580"/>
            <a:ext cx="11252493" cy="6488747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09900" y="139700"/>
            <a:ext cx="6983095" cy="1000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446145" algn="l"/>
              </a:tabLst>
            </a:pPr>
            <a:r>
              <a:rPr dirty="0" spc="-5"/>
              <a:t>Create</a:t>
            </a:r>
            <a:r>
              <a:rPr dirty="0" spc="10"/>
              <a:t> </a:t>
            </a:r>
            <a:r>
              <a:rPr dirty="0"/>
              <a:t>a	</a:t>
            </a:r>
            <a:r>
              <a:rPr dirty="0" spc="-5"/>
              <a:t>new</a:t>
            </a:r>
            <a:r>
              <a:rPr dirty="0" spc="-75"/>
              <a:t> </a:t>
            </a:r>
            <a:r>
              <a:rPr dirty="0" spc="-5"/>
              <a:t>user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66373" y="1927629"/>
            <a:ext cx="11272053" cy="6319277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62400" y="139700"/>
            <a:ext cx="5084445" cy="1000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677795" algn="l"/>
              </a:tabLst>
            </a:pPr>
            <a:r>
              <a:rPr dirty="0" spc="-5"/>
              <a:t>Ready	to</a:t>
            </a:r>
            <a:r>
              <a:rPr dirty="0" spc="-85"/>
              <a:t> </a:t>
            </a:r>
            <a:r>
              <a:rPr dirty="0" spc="-5"/>
              <a:t>use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85780" y="1946667"/>
            <a:ext cx="11233238" cy="6293888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90800" y="139700"/>
            <a:ext cx="7825105" cy="1000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791585" algn="l"/>
              </a:tabLst>
            </a:pPr>
            <a:r>
              <a:rPr dirty="0" spc="-20"/>
              <a:t>Welcome	</a:t>
            </a:r>
            <a:r>
              <a:rPr dirty="0" spc="-5"/>
              <a:t>to</a:t>
            </a:r>
            <a:r>
              <a:rPr dirty="0" spc="-75"/>
              <a:t> </a:t>
            </a:r>
            <a:r>
              <a:rPr dirty="0" spc="-5"/>
              <a:t>Jenkins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0400" y="2154248"/>
            <a:ext cx="11684000" cy="5688385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19300" y="3505200"/>
            <a:ext cx="8964930" cy="1000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752340" algn="l"/>
              </a:tabLst>
            </a:pPr>
            <a:r>
              <a:rPr dirty="0" spc="-5"/>
              <a:t>Continuous	Integration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32000" y="139700"/>
            <a:ext cx="8937625" cy="1000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485890" algn="l"/>
              </a:tabLst>
            </a:pPr>
            <a:r>
              <a:rPr dirty="0"/>
              <a:t>A</a:t>
            </a:r>
            <a:r>
              <a:rPr dirty="0" spc="-5"/>
              <a:t>bou</a:t>
            </a:r>
            <a:r>
              <a:rPr dirty="0"/>
              <a:t>t</a:t>
            </a:r>
            <a:r>
              <a:rPr dirty="0" spc="-5"/>
              <a:t> </a:t>
            </a:r>
            <a:r>
              <a:rPr dirty="0"/>
              <a:t>Je</a:t>
            </a:r>
            <a:r>
              <a:rPr dirty="0" spc="-5"/>
              <a:t>n</a:t>
            </a:r>
            <a:r>
              <a:rPr dirty="0"/>
              <a:t>k</a:t>
            </a:r>
            <a:r>
              <a:rPr dirty="0" spc="-5"/>
              <a:t>in</a:t>
            </a:r>
            <a:r>
              <a:rPr dirty="0"/>
              <a:t>s</a:t>
            </a:r>
            <a:r>
              <a:rPr dirty="0" spc="-240"/>
              <a:t>’</a:t>
            </a:r>
            <a:r>
              <a:rPr dirty="0"/>
              <a:t>s	H</a:t>
            </a:r>
            <a:r>
              <a:rPr dirty="0" spc="-5"/>
              <a:t>OME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  <p:sp>
        <p:nvSpPr>
          <p:cNvPr id="3" name="object 3"/>
          <p:cNvSpPr txBox="1"/>
          <p:nvPr/>
        </p:nvSpPr>
        <p:spPr>
          <a:xfrm>
            <a:off x="2819400" y="1557019"/>
            <a:ext cx="7369809" cy="1727200"/>
          </a:xfrm>
          <a:prstGeom prst="rect">
            <a:avLst/>
          </a:prstGeom>
        </p:spPr>
        <p:txBody>
          <a:bodyPr wrap="square" lIns="0" tIns="20828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640"/>
              </a:spcBef>
            </a:pPr>
            <a:r>
              <a:rPr dirty="0" sz="4300" spc="-5">
                <a:latin typeface="Arial"/>
                <a:cs typeface="Arial"/>
              </a:rPr>
              <a:t>Default</a:t>
            </a:r>
            <a:r>
              <a:rPr dirty="0" sz="4300" spc="-15">
                <a:latin typeface="Arial"/>
                <a:cs typeface="Arial"/>
              </a:rPr>
              <a:t> </a:t>
            </a:r>
            <a:r>
              <a:rPr dirty="0" sz="4300" spc="-5">
                <a:latin typeface="Arial"/>
                <a:cs typeface="Arial"/>
              </a:rPr>
              <a:t>of</a:t>
            </a:r>
            <a:r>
              <a:rPr dirty="0" sz="4300" spc="-10">
                <a:latin typeface="Arial"/>
                <a:cs typeface="Arial"/>
              </a:rPr>
              <a:t> </a:t>
            </a:r>
            <a:r>
              <a:rPr dirty="0" sz="4300" spc="-5" b="1">
                <a:latin typeface="Arial"/>
                <a:cs typeface="Arial"/>
              </a:rPr>
              <a:t>JENKINS_HOME</a:t>
            </a:r>
            <a:r>
              <a:rPr dirty="0" sz="4300" spc="-20" b="1">
                <a:latin typeface="Arial"/>
                <a:cs typeface="Arial"/>
              </a:rPr>
              <a:t> </a:t>
            </a:r>
            <a:r>
              <a:rPr dirty="0" sz="4300" spc="-5">
                <a:latin typeface="Arial"/>
                <a:cs typeface="Arial"/>
              </a:rPr>
              <a:t>is</a:t>
            </a:r>
            <a:endParaRPr sz="4300">
              <a:latin typeface="Arial"/>
              <a:cs typeface="Arial"/>
            </a:endParaRPr>
          </a:p>
          <a:p>
            <a:pPr algn="ctr" marR="6985">
              <a:lnSpc>
                <a:spcPct val="100000"/>
              </a:lnSpc>
              <a:spcBef>
                <a:spcPts val="1540"/>
              </a:spcBef>
              <a:tabLst>
                <a:tab pos="1533525" algn="l"/>
              </a:tabLst>
            </a:pPr>
            <a:r>
              <a:rPr dirty="0" sz="4300" spc="-5">
                <a:latin typeface="Arial"/>
                <a:cs typeface="Arial"/>
              </a:rPr>
              <a:t>&lt;path	</a:t>
            </a:r>
            <a:r>
              <a:rPr dirty="0" sz="4300">
                <a:latin typeface="Arial"/>
                <a:cs typeface="Arial"/>
              </a:rPr>
              <a:t>of</a:t>
            </a:r>
            <a:r>
              <a:rPr dirty="0" sz="4300" spc="-25">
                <a:latin typeface="Arial"/>
                <a:cs typeface="Arial"/>
              </a:rPr>
              <a:t> </a:t>
            </a:r>
            <a:r>
              <a:rPr dirty="0" sz="4300" spc="-5">
                <a:latin typeface="Arial"/>
                <a:cs typeface="Arial"/>
              </a:rPr>
              <a:t>user&gt;/.jenkins</a:t>
            </a:r>
            <a:endParaRPr sz="43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032000" y="139700"/>
            <a:ext cx="8937625" cy="1000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485890" algn="l"/>
              </a:tabLst>
            </a:pPr>
            <a:r>
              <a:rPr dirty="0" sz="6400" b="1">
                <a:latin typeface="Arial"/>
                <a:cs typeface="Arial"/>
              </a:rPr>
              <a:t>A</a:t>
            </a:r>
            <a:r>
              <a:rPr dirty="0" sz="6400" spc="-5" b="1">
                <a:latin typeface="Arial"/>
                <a:cs typeface="Arial"/>
              </a:rPr>
              <a:t>bou</a:t>
            </a:r>
            <a:r>
              <a:rPr dirty="0" sz="6400" b="1">
                <a:latin typeface="Arial"/>
                <a:cs typeface="Arial"/>
              </a:rPr>
              <a:t>t</a:t>
            </a:r>
            <a:r>
              <a:rPr dirty="0" sz="6400" spc="-5" b="1">
                <a:latin typeface="Arial"/>
                <a:cs typeface="Arial"/>
              </a:rPr>
              <a:t> </a:t>
            </a:r>
            <a:r>
              <a:rPr dirty="0" sz="6400" b="1">
                <a:latin typeface="Arial"/>
                <a:cs typeface="Arial"/>
              </a:rPr>
              <a:t>Je</a:t>
            </a:r>
            <a:r>
              <a:rPr dirty="0" sz="6400" spc="-5" b="1">
                <a:latin typeface="Arial"/>
                <a:cs typeface="Arial"/>
              </a:rPr>
              <a:t>n</a:t>
            </a:r>
            <a:r>
              <a:rPr dirty="0" sz="6400" b="1">
                <a:latin typeface="Arial"/>
                <a:cs typeface="Arial"/>
              </a:rPr>
              <a:t>k</a:t>
            </a:r>
            <a:r>
              <a:rPr dirty="0" sz="6400" spc="-5" b="1">
                <a:latin typeface="Arial"/>
                <a:cs typeface="Arial"/>
              </a:rPr>
              <a:t>in</a:t>
            </a:r>
            <a:r>
              <a:rPr dirty="0" sz="6400" b="1">
                <a:latin typeface="Arial"/>
                <a:cs typeface="Arial"/>
              </a:rPr>
              <a:t>s</a:t>
            </a:r>
            <a:r>
              <a:rPr dirty="0" sz="6400" spc="-240" b="1">
                <a:latin typeface="Arial"/>
                <a:cs typeface="Arial"/>
              </a:rPr>
              <a:t>’</a:t>
            </a:r>
            <a:r>
              <a:rPr dirty="0" sz="6400" b="1">
                <a:latin typeface="Arial"/>
                <a:cs typeface="Arial"/>
              </a:rPr>
              <a:t>s	H</a:t>
            </a:r>
            <a:r>
              <a:rPr dirty="0" sz="6400" spc="-5" b="1">
                <a:latin typeface="Arial"/>
                <a:cs typeface="Arial"/>
              </a:rPr>
              <a:t>OME</a:t>
            </a:r>
            <a:endParaRPr sz="6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429000" y="1562100"/>
            <a:ext cx="6156325" cy="680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317625" algn="l"/>
                <a:tab pos="1894205" algn="l"/>
              </a:tabLst>
            </a:pPr>
            <a:r>
              <a:rPr dirty="0" sz="4300" spc="-5">
                <a:latin typeface="Arial"/>
                <a:cs typeface="Arial"/>
              </a:rPr>
              <a:t>Data	</a:t>
            </a:r>
            <a:r>
              <a:rPr dirty="0" sz="4300">
                <a:latin typeface="Arial"/>
                <a:cs typeface="Arial"/>
              </a:rPr>
              <a:t>in	</a:t>
            </a:r>
            <a:r>
              <a:rPr dirty="0" sz="4300" spc="-5">
                <a:latin typeface="Arial"/>
                <a:cs typeface="Arial"/>
              </a:rPr>
              <a:t>JENKINS_HOME</a:t>
            </a:r>
            <a:endParaRPr sz="43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58324" y="2530819"/>
            <a:ext cx="5872397" cy="5936562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32000" y="139700"/>
            <a:ext cx="8937625" cy="1000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485890" algn="l"/>
              </a:tabLst>
            </a:pPr>
            <a:r>
              <a:rPr dirty="0"/>
              <a:t>A</a:t>
            </a:r>
            <a:r>
              <a:rPr dirty="0" spc="-5"/>
              <a:t>bou</a:t>
            </a:r>
            <a:r>
              <a:rPr dirty="0"/>
              <a:t>t</a:t>
            </a:r>
            <a:r>
              <a:rPr dirty="0" spc="-5"/>
              <a:t> </a:t>
            </a:r>
            <a:r>
              <a:rPr dirty="0"/>
              <a:t>Je</a:t>
            </a:r>
            <a:r>
              <a:rPr dirty="0" spc="-5"/>
              <a:t>n</a:t>
            </a:r>
            <a:r>
              <a:rPr dirty="0"/>
              <a:t>k</a:t>
            </a:r>
            <a:r>
              <a:rPr dirty="0" spc="-5"/>
              <a:t>in</a:t>
            </a:r>
            <a:r>
              <a:rPr dirty="0"/>
              <a:t>s</a:t>
            </a:r>
            <a:r>
              <a:rPr dirty="0" spc="-240"/>
              <a:t>’</a:t>
            </a:r>
            <a:r>
              <a:rPr dirty="0"/>
              <a:t>s	H</a:t>
            </a:r>
            <a:r>
              <a:rPr dirty="0" spc="-5"/>
              <a:t>OME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1885950" y="2025650"/>
          <a:ext cx="9251950" cy="50507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616450"/>
                <a:gridCol w="4616450"/>
              </a:tblGrid>
              <a:tr h="560070">
                <a:tc gridSpan="2">
                  <a:txBody>
                    <a:bodyPr/>
                    <a:lstStyle/>
                    <a:p>
                      <a:pPr marL="660400">
                        <a:lnSpc>
                          <a:spcPct val="100000"/>
                        </a:lnSpc>
                        <a:spcBef>
                          <a:spcPts val="500"/>
                        </a:spcBef>
                        <a:tabLst>
                          <a:tab pos="6006465" algn="l"/>
                        </a:tabLst>
                      </a:pPr>
                      <a:r>
                        <a:rPr dirty="0" sz="260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File </a:t>
                      </a:r>
                      <a:r>
                        <a:rPr dirty="0" sz="2600" spc="-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and </a:t>
                      </a:r>
                      <a:r>
                        <a:rPr dirty="0" sz="260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Folder</a:t>
                      </a:r>
                      <a:r>
                        <a:rPr dirty="0" sz="2600" spc="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600" spc="-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name	Description</a:t>
                      </a:r>
                      <a:endParaRPr sz="2600">
                        <a:latin typeface="Arial"/>
                        <a:cs typeface="Arial"/>
                      </a:endParaRPr>
                    </a:p>
                  </a:txBody>
                  <a:tcPr marL="0" marR="0" marB="0" marT="63500">
                    <a:lnL w="12700">
                      <a:solidFill>
                        <a:srgbClr val="3797C6"/>
                      </a:solidFill>
                      <a:prstDash val="solid"/>
                    </a:lnL>
                    <a:lnR w="12700">
                      <a:solidFill>
                        <a:srgbClr val="3797C6"/>
                      </a:solidFill>
                      <a:prstDash val="solid"/>
                    </a:lnR>
                    <a:lnT w="12700">
                      <a:solidFill>
                        <a:srgbClr val="3797C6"/>
                      </a:solidFill>
                      <a:prstDash val="solid"/>
                    </a:lnT>
                    <a:solidFill>
                      <a:srgbClr val="0365C0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80899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85"/>
                        </a:spcBef>
                      </a:pPr>
                      <a:r>
                        <a:rPr dirty="0" sz="2600" spc="-5">
                          <a:latin typeface="Arial"/>
                          <a:cs typeface="Arial"/>
                        </a:rPr>
                        <a:t>config.xml</a:t>
                      </a:r>
                      <a:endParaRPr sz="2600">
                        <a:latin typeface="Arial"/>
                        <a:cs typeface="Arial"/>
                      </a:endParaRPr>
                    </a:p>
                  </a:txBody>
                  <a:tcPr marL="0" marR="0" marB="0" marT="188595">
                    <a:lnL w="12700">
                      <a:solidFill>
                        <a:srgbClr val="3797C6"/>
                      </a:solidFill>
                      <a:prstDash val="solid"/>
                    </a:lnL>
                    <a:lnR w="12700">
                      <a:solidFill>
                        <a:srgbClr val="3797C6"/>
                      </a:solidFill>
                      <a:prstDash val="solid"/>
                    </a:lnR>
                    <a:lnB w="12700">
                      <a:solidFill>
                        <a:srgbClr val="3797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0160">
                        <a:lnSpc>
                          <a:spcPct val="100000"/>
                        </a:lnSpc>
                        <a:spcBef>
                          <a:spcPts val="1485"/>
                        </a:spcBef>
                      </a:pPr>
                      <a:r>
                        <a:rPr dirty="0" sz="2600">
                          <a:latin typeface="Arial"/>
                          <a:cs typeface="Arial"/>
                        </a:rPr>
                        <a:t>All</a:t>
                      </a:r>
                      <a:r>
                        <a:rPr dirty="0" sz="2600" spc="-1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600">
                          <a:latin typeface="Arial"/>
                          <a:cs typeface="Arial"/>
                        </a:rPr>
                        <a:t>about</a:t>
                      </a:r>
                      <a:r>
                        <a:rPr dirty="0" sz="2600" spc="-2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600" spc="-5">
                          <a:latin typeface="Arial"/>
                          <a:cs typeface="Arial"/>
                        </a:rPr>
                        <a:t>configuration</a:t>
                      </a:r>
                      <a:endParaRPr sz="2600">
                        <a:latin typeface="Arial"/>
                        <a:cs typeface="Arial"/>
                      </a:endParaRPr>
                    </a:p>
                  </a:txBody>
                  <a:tcPr marL="0" marR="0" marB="0" marT="188595">
                    <a:lnL w="12700">
                      <a:solidFill>
                        <a:srgbClr val="3797C6"/>
                      </a:solidFill>
                      <a:prstDash val="solid"/>
                    </a:lnL>
                    <a:lnR w="12700">
                      <a:solidFill>
                        <a:srgbClr val="3797C6"/>
                      </a:solidFill>
                      <a:prstDash val="solid"/>
                    </a:lnR>
                    <a:lnB w="12700">
                      <a:solidFill>
                        <a:srgbClr val="3797C6"/>
                      </a:solidFill>
                      <a:prstDash val="solid"/>
                    </a:lnB>
                  </a:tcPr>
                </a:tc>
              </a:tr>
              <a:tr h="808990">
                <a:tc>
                  <a:txBody>
                    <a:bodyPr/>
                    <a:lstStyle/>
                    <a:p>
                      <a:pPr algn="ctr" marL="1905">
                        <a:lnSpc>
                          <a:spcPct val="100000"/>
                        </a:lnSpc>
                        <a:spcBef>
                          <a:spcPts val="1510"/>
                        </a:spcBef>
                      </a:pPr>
                      <a:r>
                        <a:rPr dirty="0" sz="2600">
                          <a:latin typeface="Arial"/>
                          <a:cs typeface="Arial"/>
                        </a:rPr>
                        <a:t>jobs</a:t>
                      </a:r>
                      <a:endParaRPr sz="2600">
                        <a:latin typeface="Arial"/>
                        <a:cs typeface="Arial"/>
                      </a:endParaRPr>
                    </a:p>
                  </a:txBody>
                  <a:tcPr marL="0" marR="0" marB="0" marT="191770">
                    <a:lnL w="12700">
                      <a:solidFill>
                        <a:srgbClr val="3797C6"/>
                      </a:solidFill>
                      <a:prstDash val="solid"/>
                    </a:lnL>
                    <a:lnR w="12700">
                      <a:solidFill>
                        <a:srgbClr val="3797C6"/>
                      </a:solidFill>
                      <a:prstDash val="solid"/>
                    </a:lnR>
                    <a:lnT w="12700">
                      <a:solidFill>
                        <a:srgbClr val="3797C6"/>
                      </a:solidFill>
                      <a:prstDash val="solid"/>
                    </a:lnT>
                    <a:lnB w="12700">
                      <a:solidFill>
                        <a:srgbClr val="3797C6"/>
                      </a:solidFill>
                      <a:prstDash val="solid"/>
                    </a:lnB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10"/>
                        </a:spcBef>
                      </a:pPr>
                      <a:r>
                        <a:rPr dirty="0" sz="2600">
                          <a:latin typeface="Arial"/>
                          <a:cs typeface="Arial"/>
                        </a:rPr>
                        <a:t>Keep</a:t>
                      </a:r>
                      <a:r>
                        <a:rPr dirty="0" sz="2600" spc="-1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600">
                          <a:latin typeface="Arial"/>
                          <a:cs typeface="Arial"/>
                        </a:rPr>
                        <a:t>all</a:t>
                      </a:r>
                      <a:r>
                        <a:rPr dirty="0" sz="2600" spc="-1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600" spc="-5">
                          <a:latin typeface="Arial"/>
                          <a:cs typeface="Arial"/>
                        </a:rPr>
                        <a:t>jobs/project</a:t>
                      </a:r>
                      <a:endParaRPr sz="2600">
                        <a:latin typeface="Arial"/>
                        <a:cs typeface="Arial"/>
                      </a:endParaRPr>
                    </a:p>
                  </a:txBody>
                  <a:tcPr marL="0" marR="0" marB="0" marT="191770">
                    <a:lnL w="12700">
                      <a:solidFill>
                        <a:srgbClr val="3797C6"/>
                      </a:solidFill>
                      <a:prstDash val="solid"/>
                    </a:lnL>
                    <a:lnR w="12700">
                      <a:solidFill>
                        <a:srgbClr val="3797C6"/>
                      </a:solidFill>
                      <a:prstDash val="solid"/>
                    </a:lnR>
                    <a:lnT w="12700">
                      <a:solidFill>
                        <a:srgbClr val="3797C6"/>
                      </a:solidFill>
                      <a:prstDash val="solid"/>
                    </a:lnT>
                    <a:lnB w="12700">
                      <a:solidFill>
                        <a:srgbClr val="3797C6"/>
                      </a:solidFill>
                      <a:prstDash val="solid"/>
                    </a:lnB>
                    <a:solidFill>
                      <a:srgbClr val="E3E5E8"/>
                    </a:solidFill>
                  </a:tcPr>
                </a:tc>
              </a:tr>
              <a:tr h="957580">
                <a:tc>
                  <a:txBody>
                    <a:bodyPr/>
                    <a:lstStyle/>
                    <a:p>
                      <a:pPr algn="ctr" marL="11430">
                        <a:lnSpc>
                          <a:spcPct val="100000"/>
                        </a:lnSpc>
                        <a:spcBef>
                          <a:spcPts val="2140"/>
                        </a:spcBef>
                      </a:pPr>
                      <a:r>
                        <a:rPr dirty="0" sz="2600">
                          <a:latin typeface="Arial"/>
                          <a:cs typeface="Arial"/>
                        </a:rPr>
                        <a:t>plugins</a:t>
                      </a:r>
                      <a:endParaRPr sz="2600">
                        <a:latin typeface="Arial"/>
                        <a:cs typeface="Arial"/>
                      </a:endParaRPr>
                    </a:p>
                  </a:txBody>
                  <a:tcPr marL="0" marR="0" marB="0" marT="271780">
                    <a:lnL w="12700">
                      <a:solidFill>
                        <a:srgbClr val="3797C6"/>
                      </a:solidFill>
                      <a:prstDash val="solid"/>
                    </a:lnL>
                    <a:lnR w="12700">
                      <a:solidFill>
                        <a:srgbClr val="3797C6"/>
                      </a:solidFill>
                      <a:prstDash val="solid"/>
                    </a:lnR>
                    <a:lnT w="12700">
                      <a:solidFill>
                        <a:srgbClr val="3797C6"/>
                      </a:solidFill>
                      <a:prstDash val="solid"/>
                    </a:lnT>
                    <a:lnB w="12700">
                      <a:solidFill>
                        <a:srgbClr val="3797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R="3810">
                        <a:lnSpc>
                          <a:spcPct val="100000"/>
                        </a:lnSpc>
                        <a:spcBef>
                          <a:spcPts val="2140"/>
                        </a:spcBef>
                      </a:pPr>
                      <a:r>
                        <a:rPr dirty="0" sz="2600">
                          <a:latin typeface="Arial"/>
                          <a:cs typeface="Arial"/>
                        </a:rPr>
                        <a:t>Keep</a:t>
                      </a:r>
                      <a:r>
                        <a:rPr dirty="0" sz="2600" spc="-3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600">
                          <a:latin typeface="Arial"/>
                          <a:cs typeface="Arial"/>
                        </a:rPr>
                        <a:t>all</a:t>
                      </a:r>
                      <a:r>
                        <a:rPr dirty="0" sz="2600" spc="-3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600">
                          <a:latin typeface="Arial"/>
                          <a:cs typeface="Arial"/>
                        </a:rPr>
                        <a:t>plugins</a:t>
                      </a:r>
                      <a:endParaRPr sz="2600">
                        <a:latin typeface="Arial"/>
                        <a:cs typeface="Arial"/>
                      </a:endParaRPr>
                    </a:p>
                  </a:txBody>
                  <a:tcPr marL="0" marR="0" marB="0" marT="271780">
                    <a:lnL w="12700">
                      <a:solidFill>
                        <a:srgbClr val="3797C6"/>
                      </a:solidFill>
                      <a:prstDash val="solid"/>
                    </a:lnL>
                    <a:lnR w="12700">
                      <a:solidFill>
                        <a:srgbClr val="3797C6"/>
                      </a:solidFill>
                      <a:prstDash val="solid"/>
                    </a:lnR>
                    <a:lnT w="12700">
                      <a:solidFill>
                        <a:srgbClr val="3797C6"/>
                      </a:solidFill>
                      <a:prstDash val="solid"/>
                    </a:lnT>
                    <a:lnB w="12700">
                      <a:solidFill>
                        <a:srgbClr val="3797C6"/>
                      </a:solidFill>
                      <a:prstDash val="solid"/>
                    </a:lnB>
                  </a:tcPr>
                </a:tc>
              </a:tr>
              <a:tr h="957580">
                <a:tc>
                  <a:txBody>
                    <a:bodyPr/>
                    <a:lstStyle/>
                    <a:p>
                      <a:pPr algn="ctr" marR="635">
                        <a:lnSpc>
                          <a:spcPct val="100000"/>
                        </a:lnSpc>
                        <a:spcBef>
                          <a:spcPts val="2095"/>
                        </a:spcBef>
                      </a:pPr>
                      <a:r>
                        <a:rPr dirty="0" sz="2600">
                          <a:latin typeface="Arial"/>
                          <a:cs typeface="Arial"/>
                        </a:rPr>
                        <a:t>nodes</a:t>
                      </a:r>
                      <a:endParaRPr sz="2600">
                        <a:latin typeface="Arial"/>
                        <a:cs typeface="Arial"/>
                      </a:endParaRPr>
                    </a:p>
                  </a:txBody>
                  <a:tcPr marL="0" marR="0" marB="0" marT="266065">
                    <a:lnL w="12700">
                      <a:solidFill>
                        <a:srgbClr val="3797C6"/>
                      </a:solidFill>
                      <a:prstDash val="solid"/>
                    </a:lnL>
                    <a:lnR w="12700">
                      <a:solidFill>
                        <a:srgbClr val="3797C6"/>
                      </a:solidFill>
                      <a:prstDash val="solid"/>
                    </a:lnR>
                    <a:lnT w="12700">
                      <a:solidFill>
                        <a:srgbClr val="3797C6"/>
                      </a:solidFill>
                      <a:prstDash val="solid"/>
                    </a:lnT>
                    <a:lnB w="12700">
                      <a:solidFill>
                        <a:srgbClr val="3797C6"/>
                      </a:solidFill>
                      <a:prstDash val="solid"/>
                    </a:lnB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95"/>
                        </a:spcBef>
                      </a:pPr>
                      <a:r>
                        <a:rPr dirty="0" sz="2600">
                          <a:latin typeface="Arial"/>
                          <a:cs typeface="Arial"/>
                        </a:rPr>
                        <a:t>Keep</a:t>
                      </a:r>
                      <a:r>
                        <a:rPr dirty="0" sz="2600" spc="-3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600">
                          <a:latin typeface="Arial"/>
                          <a:cs typeface="Arial"/>
                        </a:rPr>
                        <a:t>all</a:t>
                      </a:r>
                      <a:r>
                        <a:rPr dirty="0" sz="2600" spc="-3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600">
                          <a:latin typeface="Arial"/>
                          <a:cs typeface="Arial"/>
                        </a:rPr>
                        <a:t>nodes</a:t>
                      </a:r>
                      <a:endParaRPr sz="2600">
                        <a:latin typeface="Arial"/>
                        <a:cs typeface="Arial"/>
                      </a:endParaRPr>
                    </a:p>
                  </a:txBody>
                  <a:tcPr marL="0" marR="0" marB="0" marT="266065">
                    <a:lnL w="12700">
                      <a:solidFill>
                        <a:srgbClr val="3797C6"/>
                      </a:solidFill>
                      <a:prstDash val="solid"/>
                    </a:lnL>
                    <a:lnR w="12700">
                      <a:solidFill>
                        <a:srgbClr val="3797C6"/>
                      </a:solidFill>
                      <a:prstDash val="solid"/>
                    </a:lnR>
                    <a:lnT w="12700">
                      <a:solidFill>
                        <a:srgbClr val="3797C6"/>
                      </a:solidFill>
                      <a:prstDash val="solid"/>
                    </a:lnT>
                    <a:lnB w="12700">
                      <a:solidFill>
                        <a:srgbClr val="3797C6"/>
                      </a:solidFill>
                      <a:prstDash val="solid"/>
                    </a:lnB>
                    <a:solidFill>
                      <a:srgbClr val="E3E5E8"/>
                    </a:solidFill>
                  </a:tcPr>
                </a:tc>
              </a:tr>
              <a:tr h="957580">
                <a:tc>
                  <a:txBody>
                    <a:bodyPr/>
                    <a:lstStyle/>
                    <a:p>
                      <a:pPr algn="ctr" marL="1905">
                        <a:lnSpc>
                          <a:spcPct val="100000"/>
                        </a:lnSpc>
                        <a:spcBef>
                          <a:spcPts val="2155"/>
                        </a:spcBef>
                      </a:pPr>
                      <a:r>
                        <a:rPr dirty="0" sz="2600">
                          <a:latin typeface="Arial"/>
                          <a:cs typeface="Arial"/>
                        </a:rPr>
                        <a:t>logs</a:t>
                      </a:r>
                      <a:endParaRPr sz="2600">
                        <a:latin typeface="Arial"/>
                        <a:cs typeface="Arial"/>
                      </a:endParaRPr>
                    </a:p>
                  </a:txBody>
                  <a:tcPr marL="0" marR="0" marB="0" marT="273685">
                    <a:lnL w="12700">
                      <a:solidFill>
                        <a:srgbClr val="3797C6"/>
                      </a:solidFill>
                      <a:prstDash val="solid"/>
                    </a:lnL>
                    <a:lnR w="12700">
                      <a:solidFill>
                        <a:srgbClr val="3797C6"/>
                      </a:solidFill>
                      <a:prstDash val="solid"/>
                    </a:lnR>
                    <a:lnT w="12700">
                      <a:solidFill>
                        <a:srgbClr val="3797C6"/>
                      </a:solidFill>
                      <a:prstDash val="solid"/>
                    </a:lnT>
                    <a:lnB w="12700">
                      <a:solidFill>
                        <a:srgbClr val="3797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4445">
                        <a:lnSpc>
                          <a:spcPct val="100000"/>
                        </a:lnSpc>
                        <a:spcBef>
                          <a:spcPts val="2155"/>
                        </a:spcBef>
                      </a:pPr>
                      <a:r>
                        <a:rPr dirty="0" sz="2600">
                          <a:latin typeface="Arial"/>
                          <a:cs typeface="Arial"/>
                        </a:rPr>
                        <a:t>Keep</a:t>
                      </a:r>
                      <a:r>
                        <a:rPr dirty="0" sz="2600" spc="-3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600">
                          <a:latin typeface="Arial"/>
                          <a:cs typeface="Arial"/>
                        </a:rPr>
                        <a:t>all</a:t>
                      </a:r>
                      <a:r>
                        <a:rPr dirty="0" sz="2600" spc="-3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600">
                          <a:latin typeface="Arial"/>
                          <a:cs typeface="Arial"/>
                        </a:rPr>
                        <a:t>logs</a:t>
                      </a:r>
                      <a:endParaRPr sz="2600">
                        <a:latin typeface="Arial"/>
                        <a:cs typeface="Arial"/>
                      </a:endParaRPr>
                    </a:p>
                  </a:txBody>
                  <a:tcPr marL="0" marR="0" marB="0" marT="273685">
                    <a:lnL w="12700">
                      <a:solidFill>
                        <a:srgbClr val="3797C6"/>
                      </a:solidFill>
                      <a:prstDash val="solid"/>
                    </a:lnL>
                    <a:lnR w="12700">
                      <a:solidFill>
                        <a:srgbClr val="3797C6"/>
                      </a:solidFill>
                      <a:prstDash val="solid"/>
                    </a:lnR>
                    <a:lnT w="12700">
                      <a:solidFill>
                        <a:srgbClr val="3797C6"/>
                      </a:solidFill>
                      <a:prstDash val="solid"/>
                    </a:lnT>
                    <a:lnB w="12700">
                      <a:solidFill>
                        <a:srgbClr val="3797C6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14500" y="139700"/>
            <a:ext cx="9570720" cy="1000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218815" algn="l"/>
                <a:tab pos="7118984" algn="l"/>
              </a:tabLst>
            </a:pPr>
            <a:r>
              <a:rPr dirty="0"/>
              <a:t>C</a:t>
            </a:r>
            <a:r>
              <a:rPr dirty="0" spc="-5"/>
              <a:t>h</a:t>
            </a:r>
            <a:r>
              <a:rPr dirty="0"/>
              <a:t>a</a:t>
            </a:r>
            <a:r>
              <a:rPr dirty="0" spc="-5"/>
              <a:t>ng</a:t>
            </a:r>
            <a:r>
              <a:rPr dirty="0"/>
              <a:t>e	Je</a:t>
            </a:r>
            <a:r>
              <a:rPr dirty="0" spc="-5"/>
              <a:t>n</a:t>
            </a:r>
            <a:r>
              <a:rPr dirty="0"/>
              <a:t>k</a:t>
            </a:r>
            <a:r>
              <a:rPr dirty="0" spc="-5"/>
              <a:t>in</a:t>
            </a:r>
            <a:r>
              <a:rPr dirty="0"/>
              <a:t>s</a:t>
            </a:r>
            <a:r>
              <a:rPr dirty="0" spc="-240"/>
              <a:t>’</a:t>
            </a:r>
            <a:r>
              <a:rPr dirty="0"/>
              <a:t>s	H</a:t>
            </a:r>
            <a:r>
              <a:rPr dirty="0" spc="-5"/>
              <a:t>OME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  <p:sp>
        <p:nvSpPr>
          <p:cNvPr id="3" name="object 3"/>
          <p:cNvSpPr txBox="1"/>
          <p:nvPr/>
        </p:nvSpPr>
        <p:spPr>
          <a:xfrm>
            <a:off x="330200" y="1671320"/>
            <a:ext cx="9177655" cy="5588000"/>
          </a:xfrm>
          <a:prstGeom prst="rect">
            <a:avLst/>
          </a:prstGeom>
        </p:spPr>
        <p:txBody>
          <a:bodyPr wrap="square" lIns="0" tIns="939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40"/>
              </a:spcBef>
            </a:pPr>
            <a:r>
              <a:rPr dirty="0" sz="4300" b="1">
                <a:latin typeface="Arial"/>
                <a:cs typeface="Arial"/>
              </a:rPr>
              <a:t>For</a:t>
            </a:r>
            <a:r>
              <a:rPr dirty="0" sz="4300" spc="-50" b="1">
                <a:latin typeface="Arial"/>
                <a:cs typeface="Arial"/>
              </a:rPr>
              <a:t> </a:t>
            </a:r>
            <a:r>
              <a:rPr dirty="0" sz="4300" spc="-10" b="1">
                <a:latin typeface="Arial"/>
                <a:cs typeface="Arial"/>
              </a:rPr>
              <a:t>Windows</a:t>
            </a:r>
            <a:endParaRPr sz="43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640"/>
              </a:spcBef>
            </a:pPr>
            <a:r>
              <a:rPr dirty="0" sz="4300">
                <a:latin typeface="Arial"/>
                <a:cs typeface="Arial"/>
              </a:rPr>
              <a:t>set</a:t>
            </a:r>
            <a:r>
              <a:rPr dirty="0" sz="4300" spc="-5">
                <a:latin typeface="Arial"/>
                <a:cs typeface="Arial"/>
              </a:rPr>
              <a:t> JENKINS_HOME=&lt;your path&gt;</a:t>
            </a:r>
            <a:endParaRPr sz="43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840"/>
              </a:spcBef>
              <a:tabLst>
                <a:tab pos="1043940" algn="l"/>
              </a:tabLst>
            </a:pPr>
            <a:r>
              <a:rPr dirty="0" sz="4300" spc="-5" b="1">
                <a:latin typeface="Arial"/>
                <a:cs typeface="Arial"/>
              </a:rPr>
              <a:t>For	Linux/Mac</a:t>
            </a:r>
            <a:endParaRPr sz="43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640"/>
              </a:spcBef>
            </a:pPr>
            <a:r>
              <a:rPr dirty="0" sz="4300">
                <a:latin typeface="Arial"/>
                <a:cs typeface="Arial"/>
              </a:rPr>
              <a:t>export</a:t>
            </a:r>
            <a:r>
              <a:rPr dirty="0" sz="4300" spc="-5">
                <a:latin typeface="Arial"/>
                <a:cs typeface="Arial"/>
              </a:rPr>
              <a:t> JENKINS_HOME=&lt;your path&gt;</a:t>
            </a:r>
            <a:endParaRPr sz="43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4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5800">
              <a:latin typeface="Arial"/>
              <a:cs typeface="Arial"/>
            </a:endParaRPr>
          </a:p>
          <a:p>
            <a:pPr marL="3365500">
              <a:lnSpc>
                <a:spcPct val="100000"/>
              </a:lnSpc>
              <a:tabLst>
                <a:tab pos="4730750" algn="l"/>
              </a:tabLst>
            </a:pPr>
            <a:r>
              <a:rPr dirty="0" sz="4300" spc="-5">
                <a:latin typeface="Arial"/>
                <a:cs typeface="Arial"/>
              </a:rPr>
              <a:t>try</a:t>
            </a:r>
            <a:r>
              <a:rPr dirty="0" sz="4300">
                <a:latin typeface="Arial"/>
                <a:cs typeface="Arial"/>
              </a:rPr>
              <a:t> </a:t>
            </a:r>
            <a:r>
              <a:rPr dirty="0" sz="4300" spc="-5">
                <a:latin typeface="Arial"/>
                <a:cs typeface="Arial"/>
              </a:rPr>
              <a:t>to	restart</a:t>
            </a:r>
            <a:r>
              <a:rPr dirty="0" sz="4300" spc="-30">
                <a:latin typeface="Arial"/>
                <a:cs typeface="Arial"/>
              </a:rPr>
              <a:t> </a:t>
            </a:r>
            <a:r>
              <a:rPr dirty="0" sz="4300">
                <a:latin typeface="Arial"/>
                <a:cs typeface="Arial"/>
              </a:rPr>
              <a:t>Jenkins</a:t>
            </a:r>
            <a:r>
              <a:rPr dirty="0" sz="4300" spc="-25">
                <a:latin typeface="Arial"/>
                <a:cs typeface="Arial"/>
              </a:rPr>
              <a:t> </a:t>
            </a:r>
            <a:r>
              <a:rPr dirty="0" sz="4300">
                <a:latin typeface="Arial"/>
                <a:cs typeface="Arial"/>
              </a:rPr>
              <a:t>…</a:t>
            </a:r>
            <a:endParaRPr sz="43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22400" y="3505200"/>
            <a:ext cx="10160635" cy="1000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129280" algn="l"/>
                <a:tab pos="7030084" algn="l"/>
              </a:tabLst>
            </a:pPr>
            <a:r>
              <a:rPr dirty="0" spc="-5"/>
              <a:t>Disable	</a:t>
            </a:r>
            <a:r>
              <a:rPr dirty="0" spc="-30"/>
              <a:t>Jenkins’s	</a:t>
            </a:r>
            <a:r>
              <a:rPr dirty="0" spc="-5"/>
              <a:t>security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713169" y="2988061"/>
            <a:ext cx="9578975" cy="5057140"/>
            <a:chOff x="1713169" y="2988061"/>
            <a:chExt cx="9578975" cy="505714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13169" y="2988061"/>
              <a:ext cx="9578463" cy="5057015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823238" y="5572613"/>
              <a:ext cx="8112125" cy="563245"/>
            </a:xfrm>
            <a:custGeom>
              <a:avLst/>
              <a:gdLst/>
              <a:ahLst/>
              <a:cxnLst/>
              <a:rect l="l" t="t" r="r" b="b"/>
              <a:pathLst>
                <a:path w="8112125" h="563245">
                  <a:moveTo>
                    <a:pt x="0" y="0"/>
                  </a:moveTo>
                  <a:lnTo>
                    <a:pt x="8111657" y="0"/>
                  </a:lnTo>
                  <a:lnTo>
                    <a:pt x="8111657" y="563033"/>
                  </a:lnTo>
                  <a:lnTo>
                    <a:pt x="0" y="563033"/>
                  </a:lnTo>
                  <a:lnTo>
                    <a:pt x="0" y="0"/>
                  </a:lnTo>
                  <a:close/>
                </a:path>
              </a:pathLst>
            </a:custGeom>
            <a:ln w="63499">
              <a:solidFill>
                <a:srgbClr val="C8250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2273300" y="139700"/>
            <a:ext cx="8452485" cy="1000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400" b="1">
                <a:latin typeface="Arial"/>
                <a:cs typeface="Arial"/>
              </a:rPr>
              <a:t>Set</a:t>
            </a:r>
            <a:r>
              <a:rPr dirty="0" sz="6400" spc="-45" b="1">
                <a:latin typeface="Arial"/>
                <a:cs typeface="Arial"/>
              </a:rPr>
              <a:t> </a:t>
            </a:r>
            <a:r>
              <a:rPr dirty="0" sz="6400" spc="-5" b="1">
                <a:latin typeface="Arial"/>
                <a:cs typeface="Arial"/>
              </a:rPr>
              <a:t>useSecurity=false</a:t>
            </a:r>
            <a:endParaRPr sz="64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8" name="object 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  <p:sp>
        <p:nvSpPr>
          <p:cNvPr id="6" name="object 6"/>
          <p:cNvSpPr txBox="1"/>
          <p:nvPr/>
        </p:nvSpPr>
        <p:spPr>
          <a:xfrm>
            <a:off x="2819400" y="1498600"/>
            <a:ext cx="7369809" cy="680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9555" algn="l"/>
              </a:tabLst>
            </a:pPr>
            <a:r>
              <a:rPr dirty="0" sz="4300" spc="-5">
                <a:latin typeface="Arial"/>
                <a:cs typeface="Arial"/>
              </a:rPr>
              <a:t>&lt;JENKINS	HOME&gt;/config.xml</a:t>
            </a:r>
            <a:endParaRPr sz="43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51100" y="3035300"/>
            <a:ext cx="8110855" cy="1940560"/>
          </a:xfrm>
          <a:prstGeom prst="rect"/>
        </p:spPr>
        <p:txBody>
          <a:bodyPr wrap="square" lIns="0" tIns="60960" rIns="0" bIns="0" rtlCol="0" vert="horz">
            <a:spAutoFit/>
          </a:bodyPr>
          <a:lstStyle/>
          <a:p>
            <a:pPr marL="1066800" marR="5080" indent="-1054100">
              <a:lnSpc>
                <a:spcPts val="7400"/>
              </a:lnSpc>
              <a:spcBef>
                <a:spcPts val="480"/>
              </a:spcBef>
              <a:tabLst>
                <a:tab pos="3459479" algn="l"/>
                <a:tab pos="5070475" algn="l"/>
              </a:tabLst>
            </a:pPr>
            <a:r>
              <a:rPr dirty="0" spc="-5"/>
              <a:t>L</a:t>
            </a:r>
            <a:r>
              <a:rPr dirty="0"/>
              <a:t>earn</a:t>
            </a:r>
            <a:r>
              <a:rPr dirty="0" spc="-5"/>
              <a:t> t</a:t>
            </a:r>
            <a:r>
              <a:rPr dirty="0"/>
              <a:t>o</a:t>
            </a:r>
            <a:r>
              <a:rPr dirty="0" spc="-5"/>
              <a:t> u</a:t>
            </a:r>
            <a:r>
              <a:rPr dirty="0"/>
              <a:t>se	Je</a:t>
            </a:r>
            <a:r>
              <a:rPr dirty="0" spc="-5"/>
              <a:t>n</a:t>
            </a:r>
            <a:r>
              <a:rPr dirty="0"/>
              <a:t>k</a:t>
            </a:r>
            <a:r>
              <a:rPr dirty="0" spc="-5"/>
              <a:t>in</a:t>
            </a:r>
            <a:r>
              <a:rPr dirty="0"/>
              <a:t>s  </a:t>
            </a:r>
            <a:r>
              <a:rPr dirty="0" spc="-5"/>
              <a:t>in</a:t>
            </a:r>
            <a:r>
              <a:rPr dirty="0"/>
              <a:t> </a:t>
            </a:r>
            <a:r>
              <a:rPr dirty="0" spc="-5"/>
              <a:t>the	right</a:t>
            </a:r>
            <a:r>
              <a:rPr dirty="0" spc="-20"/>
              <a:t> </a:t>
            </a:r>
            <a:r>
              <a:rPr dirty="0" spc="-5"/>
              <a:t>way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352800" y="139700"/>
            <a:ext cx="6304915" cy="1000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264535" algn="l"/>
              </a:tabLst>
            </a:pPr>
            <a:r>
              <a:rPr dirty="0" sz="6400" spc="-5" b="1">
                <a:latin typeface="Arial"/>
                <a:cs typeface="Arial"/>
              </a:rPr>
              <a:t>Manage	Jenkins</a:t>
            </a:r>
            <a:endParaRPr sz="6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01700" y="1498600"/>
            <a:ext cx="11196955" cy="680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928870" algn="l"/>
                <a:tab pos="6537959" algn="l"/>
                <a:tab pos="8754745" algn="l"/>
                <a:tab pos="9331325" algn="l"/>
              </a:tabLst>
            </a:pPr>
            <a:r>
              <a:rPr dirty="0" sz="4300" spc="-5">
                <a:latin typeface="Arial"/>
                <a:cs typeface="Arial"/>
              </a:rPr>
              <a:t>F</a:t>
            </a:r>
            <a:r>
              <a:rPr dirty="0" sz="4300">
                <a:latin typeface="Arial"/>
                <a:cs typeface="Arial"/>
              </a:rPr>
              <a:t>or</a:t>
            </a:r>
            <a:r>
              <a:rPr dirty="0" sz="4300" spc="-240">
                <a:latin typeface="Arial"/>
                <a:cs typeface="Arial"/>
              </a:rPr>
              <a:t> </a:t>
            </a:r>
            <a:r>
              <a:rPr dirty="0" sz="4300">
                <a:latin typeface="Arial"/>
                <a:cs typeface="Arial"/>
              </a:rPr>
              <a:t>Adminis</a:t>
            </a:r>
            <a:r>
              <a:rPr dirty="0" sz="4300" spc="-5">
                <a:latin typeface="Arial"/>
                <a:cs typeface="Arial"/>
              </a:rPr>
              <a:t>t</a:t>
            </a:r>
            <a:r>
              <a:rPr dirty="0" sz="4300">
                <a:latin typeface="Arial"/>
                <a:cs typeface="Arial"/>
              </a:rPr>
              <a:t>ra</a:t>
            </a:r>
            <a:r>
              <a:rPr dirty="0" sz="4300" spc="-5">
                <a:latin typeface="Arial"/>
                <a:cs typeface="Arial"/>
              </a:rPr>
              <a:t>t</a:t>
            </a:r>
            <a:r>
              <a:rPr dirty="0" sz="4300">
                <a:latin typeface="Arial"/>
                <a:cs typeface="Arial"/>
              </a:rPr>
              <a:t>or</a:t>
            </a:r>
            <a:r>
              <a:rPr dirty="0" sz="4300" spc="-5">
                <a:latin typeface="Arial"/>
                <a:cs typeface="Arial"/>
              </a:rPr>
              <a:t> t</a:t>
            </a:r>
            <a:r>
              <a:rPr dirty="0" sz="4300">
                <a:latin typeface="Arial"/>
                <a:cs typeface="Arial"/>
              </a:rPr>
              <a:t>o	con</a:t>
            </a:r>
            <a:r>
              <a:rPr dirty="0" sz="4300" spc="-5">
                <a:latin typeface="Arial"/>
                <a:cs typeface="Arial"/>
              </a:rPr>
              <a:t>f</a:t>
            </a:r>
            <a:r>
              <a:rPr dirty="0" sz="4300">
                <a:latin typeface="Arial"/>
                <a:cs typeface="Arial"/>
              </a:rPr>
              <a:t>ig	any</a:t>
            </a:r>
            <a:r>
              <a:rPr dirty="0" sz="4300" spc="-5">
                <a:latin typeface="Arial"/>
                <a:cs typeface="Arial"/>
              </a:rPr>
              <a:t>t</a:t>
            </a:r>
            <a:r>
              <a:rPr dirty="0" sz="4300">
                <a:latin typeface="Arial"/>
                <a:cs typeface="Arial"/>
              </a:rPr>
              <a:t>hing	in	Jenkins</a:t>
            </a:r>
            <a:endParaRPr sz="43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233827" y="2446271"/>
            <a:ext cx="10516870" cy="6141085"/>
            <a:chOff x="1233827" y="2446271"/>
            <a:chExt cx="10516870" cy="614108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54333" y="2446271"/>
              <a:ext cx="10496133" cy="614059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265577" y="4104942"/>
              <a:ext cx="1764030" cy="563245"/>
            </a:xfrm>
            <a:custGeom>
              <a:avLst/>
              <a:gdLst/>
              <a:ahLst/>
              <a:cxnLst/>
              <a:rect l="l" t="t" r="r" b="b"/>
              <a:pathLst>
                <a:path w="1764030" h="563245">
                  <a:moveTo>
                    <a:pt x="0" y="0"/>
                  </a:moveTo>
                  <a:lnTo>
                    <a:pt x="1763976" y="0"/>
                  </a:lnTo>
                  <a:lnTo>
                    <a:pt x="1763976" y="563033"/>
                  </a:lnTo>
                  <a:lnTo>
                    <a:pt x="0" y="563033"/>
                  </a:lnTo>
                  <a:lnTo>
                    <a:pt x="0" y="0"/>
                  </a:lnTo>
                  <a:close/>
                </a:path>
              </a:pathLst>
            </a:custGeom>
            <a:ln w="63500">
              <a:solidFill>
                <a:srgbClr val="C8250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8" name="object 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09900" y="139700"/>
            <a:ext cx="6981190" cy="1000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075429" algn="l"/>
              </a:tabLst>
            </a:pPr>
            <a:r>
              <a:rPr dirty="0" sz="6400" spc="-5" b="1">
                <a:latin typeface="Arial"/>
                <a:cs typeface="Arial"/>
              </a:rPr>
              <a:t>Configure	System</a:t>
            </a:r>
            <a:endParaRPr sz="6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543300" y="1498600"/>
            <a:ext cx="5915660" cy="680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742439" algn="l"/>
                <a:tab pos="3503295" algn="l"/>
                <a:tab pos="4566285" algn="l"/>
              </a:tabLst>
            </a:pPr>
            <a:r>
              <a:rPr dirty="0" sz="4300" spc="-5">
                <a:latin typeface="Arial"/>
                <a:cs typeface="Arial"/>
              </a:rPr>
              <a:t>G</a:t>
            </a:r>
            <a:r>
              <a:rPr dirty="0" sz="4300">
                <a:latin typeface="Arial"/>
                <a:cs typeface="Arial"/>
              </a:rPr>
              <a:t>lobal	se</a:t>
            </a:r>
            <a:r>
              <a:rPr dirty="0" sz="4300" spc="-5">
                <a:latin typeface="Arial"/>
                <a:cs typeface="Arial"/>
              </a:rPr>
              <a:t>tt</a:t>
            </a:r>
            <a:r>
              <a:rPr dirty="0" sz="4300">
                <a:latin typeface="Arial"/>
                <a:cs typeface="Arial"/>
              </a:rPr>
              <a:t>ing	and	pa</a:t>
            </a:r>
            <a:r>
              <a:rPr dirty="0" sz="4300" spc="-5">
                <a:latin typeface="Arial"/>
                <a:cs typeface="Arial"/>
              </a:rPr>
              <a:t>t</a:t>
            </a:r>
            <a:r>
              <a:rPr dirty="0" sz="4300">
                <a:latin typeface="Arial"/>
                <a:cs typeface="Arial"/>
              </a:rPr>
              <a:t>hs</a:t>
            </a:r>
            <a:endParaRPr sz="43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254333" y="2446271"/>
            <a:ext cx="10496550" cy="6141085"/>
            <a:chOff x="1254333" y="2446271"/>
            <a:chExt cx="10496550" cy="614108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54333" y="2446271"/>
              <a:ext cx="10496133" cy="614059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5317915" y="3733167"/>
              <a:ext cx="2846705" cy="642620"/>
            </a:xfrm>
            <a:custGeom>
              <a:avLst/>
              <a:gdLst/>
              <a:ahLst/>
              <a:cxnLst/>
              <a:rect l="l" t="t" r="r" b="b"/>
              <a:pathLst>
                <a:path w="2846704" h="642620">
                  <a:moveTo>
                    <a:pt x="0" y="0"/>
                  </a:moveTo>
                  <a:lnTo>
                    <a:pt x="2846697" y="0"/>
                  </a:lnTo>
                  <a:lnTo>
                    <a:pt x="2846697" y="642534"/>
                  </a:lnTo>
                  <a:lnTo>
                    <a:pt x="0" y="642534"/>
                  </a:lnTo>
                  <a:lnTo>
                    <a:pt x="0" y="0"/>
                  </a:lnTo>
                  <a:close/>
                </a:path>
              </a:pathLst>
            </a:custGeom>
            <a:ln w="63500">
              <a:solidFill>
                <a:srgbClr val="C8250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8" name="object 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09900" y="139700"/>
            <a:ext cx="6981190" cy="1000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075429" algn="l"/>
              </a:tabLst>
            </a:pPr>
            <a:r>
              <a:rPr dirty="0" spc="-5"/>
              <a:t>Configure	System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  <p:sp>
        <p:nvSpPr>
          <p:cNvPr id="3" name="object 3"/>
          <p:cNvSpPr txBox="1"/>
          <p:nvPr/>
        </p:nvSpPr>
        <p:spPr>
          <a:xfrm>
            <a:off x="3784600" y="1430019"/>
            <a:ext cx="5429250" cy="3644900"/>
          </a:xfrm>
          <a:prstGeom prst="rect">
            <a:avLst/>
          </a:prstGeom>
        </p:spPr>
        <p:txBody>
          <a:bodyPr wrap="square" lIns="0" tIns="81280" rIns="0" bIns="0" rtlCol="0" vert="horz">
            <a:spAutoFit/>
          </a:bodyPr>
          <a:lstStyle/>
          <a:p>
            <a:pPr algn="ctr" marL="9525">
              <a:lnSpc>
                <a:spcPct val="100000"/>
              </a:lnSpc>
              <a:spcBef>
                <a:spcPts val="640"/>
              </a:spcBef>
              <a:tabLst>
                <a:tab pos="2467610" algn="l"/>
              </a:tabLst>
            </a:pPr>
            <a:r>
              <a:rPr dirty="0" sz="4300" spc="-5">
                <a:latin typeface="Arial"/>
                <a:cs typeface="Arial"/>
              </a:rPr>
              <a:t>JENKINS	</a:t>
            </a:r>
            <a:r>
              <a:rPr dirty="0" sz="4300">
                <a:latin typeface="Arial"/>
                <a:cs typeface="Arial"/>
              </a:rPr>
              <a:t>Home</a:t>
            </a:r>
            <a:endParaRPr sz="4300">
              <a:latin typeface="Arial"/>
              <a:cs typeface="Arial"/>
            </a:endParaRPr>
          </a:p>
          <a:p>
            <a:pPr algn="ctr" marL="304800" marR="288290" indent="-635">
              <a:lnSpc>
                <a:spcPct val="108500"/>
              </a:lnSpc>
              <a:spcBef>
                <a:spcPts val="100"/>
              </a:spcBef>
              <a:tabLst>
                <a:tab pos="759460" algn="l"/>
                <a:tab pos="1792605" algn="l"/>
              </a:tabLst>
            </a:pPr>
            <a:r>
              <a:rPr dirty="0" sz="4300">
                <a:latin typeface="Arial"/>
                <a:cs typeface="Arial"/>
              </a:rPr>
              <a:t>#	of</a:t>
            </a:r>
            <a:r>
              <a:rPr dirty="0" sz="4300" spc="1190">
                <a:latin typeface="Arial"/>
                <a:cs typeface="Arial"/>
              </a:rPr>
              <a:t> </a:t>
            </a:r>
            <a:r>
              <a:rPr dirty="0" sz="4300" spc="-5">
                <a:latin typeface="Arial"/>
                <a:cs typeface="Arial"/>
              </a:rPr>
              <a:t>executors </a:t>
            </a:r>
            <a:r>
              <a:rPr dirty="0" sz="4300">
                <a:latin typeface="Arial"/>
                <a:cs typeface="Arial"/>
              </a:rPr>
              <a:t> Label	name</a:t>
            </a:r>
            <a:r>
              <a:rPr dirty="0" sz="4300" spc="-50">
                <a:latin typeface="Arial"/>
                <a:cs typeface="Arial"/>
              </a:rPr>
              <a:t> </a:t>
            </a:r>
            <a:r>
              <a:rPr dirty="0" sz="4300">
                <a:latin typeface="Arial"/>
                <a:cs typeface="Arial"/>
              </a:rPr>
              <a:t>of</a:t>
            </a:r>
            <a:r>
              <a:rPr dirty="0" sz="4300" spc="-55">
                <a:latin typeface="Arial"/>
                <a:cs typeface="Arial"/>
              </a:rPr>
              <a:t> </a:t>
            </a:r>
            <a:r>
              <a:rPr dirty="0" sz="4300">
                <a:latin typeface="Arial"/>
                <a:cs typeface="Arial"/>
              </a:rPr>
              <a:t>node</a:t>
            </a:r>
            <a:endParaRPr sz="4300">
              <a:latin typeface="Arial"/>
              <a:cs typeface="Arial"/>
            </a:endParaRPr>
          </a:p>
          <a:p>
            <a:pPr algn="ctr" marL="12700" marR="5080">
              <a:lnSpc>
                <a:spcPct val="110500"/>
              </a:lnSpc>
              <a:spcBef>
                <a:spcPts val="100"/>
              </a:spcBef>
              <a:tabLst>
                <a:tab pos="1529715" algn="l"/>
              </a:tabLst>
            </a:pPr>
            <a:r>
              <a:rPr dirty="0" sz="4300">
                <a:latin typeface="Arial"/>
                <a:cs typeface="Arial"/>
              </a:rPr>
              <a:t>Environment</a:t>
            </a:r>
            <a:r>
              <a:rPr dirty="0" sz="4300" spc="-105">
                <a:latin typeface="Arial"/>
                <a:cs typeface="Arial"/>
              </a:rPr>
              <a:t> </a:t>
            </a:r>
            <a:r>
              <a:rPr dirty="0" sz="4300">
                <a:latin typeface="Arial"/>
                <a:cs typeface="Arial"/>
              </a:rPr>
              <a:t>variables </a:t>
            </a:r>
            <a:r>
              <a:rPr dirty="0" sz="4300" spc="-1180">
                <a:latin typeface="Arial"/>
                <a:cs typeface="Arial"/>
              </a:rPr>
              <a:t> </a:t>
            </a:r>
            <a:r>
              <a:rPr dirty="0" sz="4300">
                <a:latin typeface="Arial"/>
                <a:cs typeface="Arial"/>
              </a:rPr>
              <a:t>Email	</a:t>
            </a:r>
            <a:r>
              <a:rPr dirty="0" sz="4300" spc="-5">
                <a:latin typeface="Arial"/>
                <a:cs typeface="Arial"/>
              </a:rPr>
              <a:t>notification</a:t>
            </a:r>
            <a:endParaRPr sz="43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51300" y="3505200"/>
            <a:ext cx="4900295" cy="1000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Why</a:t>
            </a:r>
            <a:r>
              <a:rPr dirty="0" spc="-50"/>
              <a:t> </a:t>
            </a:r>
            <a:r>
              <a:rPr dirty="0" spc="-5"/>
              <a:t>CI/CD</a:t>
            </a:r>
            <a:r>
              <a:rPr dirty="0" spc="-50"/>
              <a:t> </a:t>
            </a:r>
            <a:r>
              <a:rPr dirty="0"/>
              <a:t>?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73200" y="139700"/>
            <a:ext cx="10051415" cy="1000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075429" algn="l"/>
              </a:tabLst>
            </a:pPr>
            <a:r>
              <a:rPr dirty="0" sz="6400" spc="-5" b="1">
                <a:latin typeface="Arial"/>
                <a:cs typeface="Arial"/>
              </a:rPr>
              <a:t>Configure	Global</a:t>
            </a:r>
            <a:r>
              <a:rPr dirty="0" sz="6400" spc="-70" b="1">
                <a:latin typeface="Arial"/>
                <a:cs typeface="Arial"/>
              </a:rPr>
              <a:t> </a:t>
            </a:r>
            <a:r>
              <a:rPr dirty="0" sz="6400" spc="-5" b="1">
                <a:latin typeface="Arial"/>
                <a:cs typeface="Arial"/>
              </a:rPr>
              <a:t>Security</a:t>
            </a:r>
            <a:endParaRPr sz="6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352800" y="1498600"/>
            <a:ext cx="6309995" cy="680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864360" algn="l"/>
              </a:tabLst>
            </a:pPr>
            <a:r>
              <a:rPr dirty="0" sz="4300" spc="-5">
                <a:latin typeface="Arial"/>
                <a:cs typeface="Arial"/>
              </a:rPr>
              <a:t>Setting	for</a:t>
            </a:r>
            <a:r>
              <a:rPr dirty="0" sz="4300" spc="-50">
                <a:latin typeface="Arial"/>
                <a:cs typeface="Arial"/>
              </a:rPr>
              <a:t> </a:t>
            </a:r>
            <a:r>
              <a:rPr dirty="0" sz="4300">
                <a:latin typeface="Arial"/>
                <a:cs typeface="Arial"/>
              </a:rPr>
              <a:t>secure</a:t>
            </a:r>
            <a:r>
              <a:rPr dirty="0" sz="4300" spc="-45">
                <a:latin typeface="Arial"/>
                <a:cs typeface="Arial"/>
              </a:rPr>
              <a:t> </a:t>
            </a:r>
            <a:r>
              <a:rPr dirty="0" sz="4300">
                <a:latin typeface="Arial"/>
                <a:cs typeface="Arial"/>
              </a:rPr>
              <a:t>Jenkins</a:t>
            </a:r>
            <a:endParaRPr sz="43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254333" y="2446271"/>
            <a:ext cx="10496550" cy="6141085"/>
            <a:chOff x="1254333" y="2446271"/>
            <a:chExt cx="10496550" cy="614108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54333" y="2446271"/>
              <a:ext cx="10496133" cy="614059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5299326" y="4290829"/>
              <a:ext cx="4590415" cy="642620"/>
            </a:xfrm>
            <a:custGeom>
              <a:avLst/>
              <a:gdLst/>
              <a:ahLst/>
              <a:cxnLst/>
              <a:rect l="l" t="t" r="r" b="b"/>
              <a:pathLst>
                <a:path w="4590415" h="642620">
                  <a:moveTo>
                    <a:pt x="0" y="0"/>
                  </a:moveTo>
                  <a:lnTo>
                    <a:pt x="4589895" y="0"/>
                  </a:lnTo>
                  <a:lnTo>
                    <a:pt x="4589895" y="642534"/>
                  </a:lnTo>
                  <a:lnTo>
                    <a:pt x="0" y="642534"/>
                  </a:lnTo>
                  <a:lnTo>
                    <a:pt x="0" y="0"/>
                  </a:lnTo>
                  <a:close/>
                </a:path>
              </a:pathLst>
            </a:custGeom>
            <a:ln w="63500">
              <a:solidFill>
                <a:srgbClr val="C8250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8" name="object 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11300" y="139700"/>
            <a:ext cx="9987915" cy="1000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400" spc="-5" b="1">
                <a:latin typeface="Arial"/>
                <a:cs typeface="Arial"/>
              </a:rPr>
              <a:t>Global</a:t>
            </a:r>
            <a:r>
              <a:rPr dirty="0" sz="6400" spc="-35" b="1">
                <a:latin typeface="Arial"/>
                <a:cs typeface="Arial"/>
              </a:rPr>
              <a:t> </a:t>
            </a:r>
            <a:r>
              <a:rPr dirty="0" sz="6400" spc="-125" b="1">
                <a:latin typeface="Arial"/>
                <a:cs typeface="Arial"/>
              </a:rPr>
              <a:t>Tool</a:t>
            </a:r>
            <a:r>
              <a:rPr dirty="0" sz="6400" spc="-35" b="1">
                <a:latin typeface="Arial"/>
                <a:cs typeface="Arial"/>
              </a:rPr>
              <a:t> </a:t>
            </a:r>
            <a:r>
              <a:rPr dirty="0" sz="6400" spc="-5" b="1">
                <a:latin typeface="Arial"/>
                <a:cs typeface="Arial"/>
              </a:rPr>
              <a:t>Configuration</a:t>
            </a:r>
            <a:endParaRPr sz="6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16000" y="1498600"/>
            <a:ext cx="10984230" cy="680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742439" algn="l"/>
                <a:tab pos="5233670" algn="l"/>
                <a:tab pos="6296660" algn="l"/>
              </a:tabLst>
            </a:pPr>
            <a:r>
              <a:rPr dirty="0" sz="4300" spc="-5">
                <a:latin typeface="Arial"/>
                <a:cs typeface="Arial"/>
              </a:rPr>
              <a:t>Config	tools,</a:t>
            </a:r>
            <a:r>
              <a:rPr dirty="0" sz="4300" spc="20">
                <a:latin typeface="Arial"/>
                <a:cs typeface="Arial"/>
              </a:rPr>
              <a:t> </a:t>
            </a:r>
            <a:r>
              <a:rPr dirty="0" sz="4300" spc="-5">
                <a:latin typeface="Arial"/>
                <a:cs typeface="Arial"/>
              </a:rPr>
              <a:t>location	</a:t>
            </a:r>
            <a:r>
              <a:rPr dirty="0" sz="4300">
                <a:latin typeface="Arial"/>
                <a:cs typeface="Arial"/>
              </a:rPr>
              <a:t>and	</a:t>
            </a:r>
            <a:r>
              <a:rPr dirty="0" sz="4300" spc="-5">
                <a:latin typeface="Arial"/>
                <a:cs typeface="Arial"/>
              </a:rPr>
              <a:t>automatic</a:t>
            </a:r>
            <a:r>
              <a:rPr dirty="0" sz="4300" spc="-20">
                <a:latin typeface="Arial"/>
                <a:cs typeface="Arial"/>
              </a:rPr>
              <a:t> </a:t>
            </a:r>
            <a:r>
              <a:rPr dirty="0" sz="4300" spc="-5">
                <a:latin typeface="Arial"/>
                <a:cs typeface="Arial"/>
              </a:rPr>
              <a:t>installers</a:t>
            </a:r>
            <a:endParaRPr sz="43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254333" y="2446271"/>
            <a:ext cx="10496550" cy="6141085"/>
            <a:chOff x="1254333" y="2446271"/>
            <a:chExt cx="10496550" cy="614108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54333" y="2446271"/>
              <a:ext cx="10496133" cy="614059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5280737" y="5340159"/>
              <a:ext cx="4590415" cy="642620"/>
            </a:xfrm>
            <a:custGeom>
              <a:avLst/>
              <a:gdLst/>
              <a:ahLst/>
              <a:cxnLst/>
              <a:rect l="l" t="t" r="r" b="b"/>
              <a:pathLst>
                <a:path w="4590415" h="642620">
                  <a:moveTo>
                    <a:pt x="0" y="0"/>
                  </a:moveTo>
                  <a:lnTo>
                    <a:pt x="4589895" y="0"/>
                  </a:lnTo>
                  <a:lnTo>
                    <a:pt x="4589895" y="642534"/>
                  </a:lnTo>
                  <a:lnTo>
                    <a:pt x="0" y="642534"/>
                  </a:lnTo>
                  <a:lnTo>
                    <a:pt x="0" y="0"/>
                  </a:lnTo>
                  <a:close/>
                </a:path>
              </a:pathLst>
            </a:custGeom>
            <a:ln w="63500">
              <a:solidFill>
                <a:srgbClr val="C8250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8" name="object 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11300" y="139700"/>
            <a:ext cx="9987915" cy="1000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Global</a:t>
            </a:r>
            <a:r>
              <a:rPr dirty="0" spc="-35"/>
              <a:t> </a:t>
            </a:r>
            <a:r>
              <a:rPr dirty="0" spc="-125"/>
              <a:t>Tool</a:t>
            </a:r>
            <a:r>
              <a:rPr dirty="0" spc="-35"/>
              <a:t> </a:t>
            </a:r>
            <a:r>
              <a:rPr dirty="0" spc="-5"/>
              <a:t>Configuration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  <p:sp>
        <p:nvSpPr>
          <p:cNvPr id="3" name="object 3"/>
          <p:cNvSpPr txBox="1"/>
          <p:nvPr/>
        </p:nvSpPr>
        <p:spPr>
          <a:xfrm>
            <a:off x="3060700" y="1430019"/>
            <a:ext cx="6885305" cy="3644900"/>
          </a:xfrm>
          <a:prstGeom prst="rect">
            <a:avLst/>
          </a:prstGeom>
        </p:spPr>
        <p:txBody>
          <a:bodyPr wrap="square" lIns="0" tIns="81280" rIns="0" bIns="0" rtlCol="0" vert="horz">
            <a:spAutoFit/>
          </a:bodyPr>
          <a:lstStyle/>
          <a:p>
            <a:pPr algn="ctr" marL="8890">
              <a:lnSpc>
                <a:spcPct val="100000"/>
              </a:lnSpc>
              <a:spcBef>
                <a:spcPts val="640"/>
              </a:spcBef>
              <a:tabLst>
                <a:tab pos="2012950" algn="l"/>
              </a:tabLst>
            </a:pPr>
            <a:r>
              <a:rPr dirty="0" sz="4300">
                <a:latin typeface="Arial"/>
                <a:cs typeface="Arial"/>
              </a:rPr>
              <a:t>Apache	Maven</a:t>
            </a:r>
            <a:endParaRPr sz="4300">
              <a:latin typeface="Arial"/>
              <a:cs typeface="Arial"/>
            </a:endParaRPr>
          </a:p>
          <a:p>
            <a:pPr algn="ctr" marL="12065" marR="5080">
              <a:lnSpc>
                <a:spcPct val="108500"/>
              </a:lnSpc>
              <a:spcBef>
                <a:spcPts val="100"/>
              </a:spcBef>
              <a:tabLst>
                <a:tab pos="1195705" algn="l"/>
              </a:tabLst>
            </a:pPr>
            <a:r>
              <a:rPr dirty="0" sz="4300">
                <a:latin typeface="Arial"/>
                <a:cs typeface="Arial"/>
              </a:rPr>
              <a:t>JDK	(Java</a:t>
            </a:r>
            <a:r>
              <a:rPr dirty="0" sz="4300" spc="-45">
                <a:latin typeface="Arial"/>
                <a:cs typeface="Arial"/>
              </a:rPr>
              <a:t> </a:t>
            </a:r>
            <a:r>
              <a:rPr dirty="0" sz="4300">
                <a:latin typeface="Arial"/>
                <a:cs typeface="Arial"/>
              </a:rPr>
              <a:t>Development</a:t>
            </a:r>
            <a:r>
              <a:rPr dirty="0" sz="4300" spc="-45">
                <a:latin typeface="Arial"/>
                <a:cs typeface="Arial"/>
              </a:rPr>
              <a:t> </a:t>
            </a:r>
            <a:r>
              <a:rPr dirty="0" sz="4300" spc="-5">
                <a:latin typeface="Arial"/>
                <a:cs typeface="Arial"/>
              </a:rPr>
              <a:t>Kit) </a:t>
            </a:r>
            <a:r>
              <a:rPr dirty="0" sz="4300" spc="-1180">
                <a:latin typeface="Arial"/>
                <a:cs typeface="Arial"/>
              </a:rPr>
              <a:t> </a:t>
            </a:r>
            <a:r>
              <a:rPr dirty="0" sz="4300" spc="-5">
                <a:latin typeface="Arial"/>
                <a:cs typeface="Arial"/>
              </a:rPr>
              <a:t>Git</a:t>
            </a:r>
            <a:endParaRPr sz="4300">
              <a:latin typeface="Arial"/>
              <a:cs typeface="Arial"/>
            </a:endParaRPr>
          </a:p>
          <a:p>
            <a:pPr algn="ctr" marL="2577465" marR="2569210" indent="-14604">
              <a:lnSpc>
                <a:spcPct val="110500"/>
              </a:lnSpc>
              <a:spcBef>
                <a:spcPts val="100"/>
              </a:spcBef>
            </a:pPr>
            <a:r>
              <a:rPr dirty="0" sz="4300" spc="-5">
                <a:latin typeface="Arial"/>
                <a:cs typeface="Arial"/>
              </a:rPr>
              <a:t>Gradle </a:t>
            </a:r>
            <a:r>
              <a:rPr dirty="0" sz="4300" spc="-1180">
                <a:latin typeface="Arial"/>
                <a:cs typeface="Arial"/>
              </a:rPr>
              <a:t> </a:t>
            </a:r>
            <a:r>
              <a:rPr dirty="0" sz="4300">
                <a:latin typeface="Arial"/>
                <a:cs typeface="Arial"/>
              </a:rPr>
              <a:t>Docker</a:t>
            </a:r>
            <a:endParaRPr sz="43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390900" y="139700"/>
            <a:ext cx="6212840" cy="1000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264535" algn="l"/>
              </a:tabLst>
            </a:pPr>
            <a:r>
              <a:rPr dirty="0" sz="6400" spc="-5" b="1">
                <a:latin typeface="Arial"/>
                <a:cs typeface="Arial"/>
              </a:rPr>
              <a:t>M</a:t>
            </a:r>
            <a:r>
              <a:rPr dirty="0" sz="6400" b="1">
                <a:latin typeface="Arial"/>
                <a:cs typeface="Arial"/>
              </a:rPr>
              <a:t>a</a:t>
            </a:r>
            <a:r>
              <a:rPr dirty="0" sz="6400" spc="-5" b="1">
                <a:latin typeface="Arial"/>
                <a:cs typeface="Arial"/>
              </a:rPr>
              <a:t>n</a:t>
            </a:r>
            <a:r>
              <a:rPr dirty="0" sz="6400" b="1">
                <a:latin typeface="Arial"/>
                <a:cs typeface="Arial"/>
              </a:rPr>
              <a:t>a</a:t>
            </a:r>
            <a:r>
              <a:rPr dirty="0" sz="6400" spc="-5" b="1">
                <a:latin typeface="Arial"/>
                <a:cs typeface="Arial"/>
              </a:rPr>
              <a:t>g</a:t>
            </a:r>
            <a:r>
              <a:rPr dirty="0" sz="6400" b="1">
                <a:latin typeface="Arial"/>
                <a:cs typeface="Arial"/>
              </a:rPr>
              <a:t>e	P</a:t>
            </a:r>
            <a:r>
              <a:rPr dirty="0" sz="6400" spc="-5" b="1">
                <a:latin typeface="Arial"/>
                <a:cs typeface="Arial"/>
              </a:rPr>
              <a:t>lugin</a:t>
            </a:r>
            <a:r>
              <a:rPr dirty="0" sz="6400" b="1">
                <a:latin typeface="Arial"/>
                <a:cs typeface="Arial"/>
              </a:rPr>
              <a:t>s</a:t>
            </a:r>
            <a:endParaRPr sz="6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082800" y="1498600"/>
            <a:ext cx="8830310" cy="680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086600" algn="l"/>
              </a:tabLst>
            </a:pPr>
            <a:r>
              <a:rPr dirty="0" sz="4300">
                <a:latin typeface="Arial"/>
                <a:cs typeface="Arial"/>
              </a:rPr>
              <a:t>Add,</a:t>
            </a:r>
            <a:r>
              <a:rPr dirty="0" sz="4300" spc="-5">
                <a:latin typeface="Arial"/>
                <a:cs typeface="Arial"/>
              </a:rPr>
              <a:t> </a:t>
            </a:r>
            <a:r>
              <a:rPr dirty="0" sz="4300">
                <a:latin typeface="Arial"/>
                <a:cs typeface="Arial"/>
              </a:rPr>
              <a:t>remove,</a:t>
            </a:r>
            <a:r>
              <a:rPr dirty="0" sz="4300" spc="-5">
                <a:latin typeface="Arial"/>
                <a:cs typeface="Arial"/>
              </a:rPr>
              <a:t> </a:t>
            </a:r>
            <a:r>
              <a:rPr dirty="0" sz="4300">
                <a:latin typeface="Arial"/>
                <a:cs typeface="Arial"/>
              </a:rPr>
              <a:t>enable</a:t>
            </a:r>
            <a:r>
              <a:rPr dirty="0" sz="4300" spc="-5">
                <a:latin typeface="Arial"/>
                <a:cs typeface="Arial"/>
              </a:rPr>
              <a:t>/</a:t>
            </a:r>
            <a:r>
              <a:rPr dirty="0" sz="4300">
                <a:latin typeface="Arial"/>
                <a:cs typeface="Arial"/>
              </a:rPr>
              <a:t>disable	plugins</a:t>
            </a:r>
            <a:endParaRPr sz="43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254333" y="2446271"/>
            <a:ext cx="10496550" cy="6141085"/>
            <a:chOff x="1254333" y="2446271"/>
            <a:chExt cx="10496550" cy="614108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54333" y="2446271"/>
              <a:ext cx="10496133" cy="614059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5299326" y="6399716"/>
              <a:ext cx="5591175" cy="642620"/>
            </a:xfrm>
            <a:custGeom>
              <a:avLst/>
              <a:gdLst/>
              <a:ahLst/>
              <a:cxnLst/>
              <a:rect l="l" t="t" r="r" b="b"/>
              <a:pathLst>
                <a:path w="5591175" h="642620">
                  <a:moveTo>
                    <a:pt x="0" y="0"/>
                  </a:moveTo>
                  <a:lnTo>
                    <a:pt x="5590999" y="0"/>
                  </a:lnTo>
                  <a:lnTo>
                    <a:pt x="5590999" y="642534"/>
                  </a:lnTo>
                  <a:lnTo>
                    <a:pt x="0" y="642534"/>
                  </a:lnTo>
                  <a:lnTo>
                    <a:pt x="0" y="0"/>
                  </a:lnTo>
                  <a:close/>
                </a:path>
              </a:pathLst>
            </a:custGeom>
            <a:ln w="63500">
              <a:solidFill>
                <a:srgbClr val="C8250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8" name="object 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390900" y="139700"/>
            <a:ext cx="6212840" cy="1000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264535" algn="l"/>
              </a:tabLst>
            </a:pPr>
            <a:r>
              <a:rPr dirty="0" sz="6400" spc="-5" b="1">
                <a:latin typeface="Arial"/>
                <a:cs typeface="Arial"/>
              </a:rPr>
              <a:t>M</a:t>
            </a:r>
            <a:r>
              <a:rPr dirty="0" sz="6400" b="1">
                <a:latin typeface="Arial"/>
                <a:cs typeface="Arial"/>
              </a:rPr>
              <a:t>a</a:t>
            </a:r>
            <a:r>
              <a:rPr dirty="0" sz="6400" spc="-5" b="1">
                <a:latin typeface="Arial"/>
                <a:cs typeface="Arial"/>
              </a:rPr>
              <a:t>n</a:t>
            </a:r>
            <a:r>
              <a:rPr dirty="0" sz="6400" b="1">
                <a:latin typeface="Arial"/>
                <a:cs typeface="Arial"/>
              </a:rPr>
              <a:t>a</a:t>
            </a:r>
            <a:r>
              <a:rPr dirty="0" sz="6400" spc="-5" b="1">
                <a:latin typeface="Arial"/>
                <a:cs typeface="Arial"/>
              </a:rPr>
              <a:t>g</a:t>
            </a:r>
            <a:r>
              <a:rPr dirty="0" sz="6400" b="1">
                <a:latin typeface="Arial"/>
                <a:cs typeface="Arial"/>
              </a:rPr>
              <a:t>e	P</a:t>
            </a:r>
            <a:r>
              <a:rPr dirty="0" sz="6400" spc="-5" b="1">
                <a:latin typeface="Arial"/>
                <a:cs typeface="Arial"/>
              </a:rPr>
              <a:t>lugin</a:t>
            </a:r>
            <a:r>
              <a:rPr dirty="0" sz="6400" b="1">
                <a:latin typeface="Arial"/>
                <a:cs typeface="Arial"/>
              </a:rPr>
              <a:t>s</a:t>
            </a:r>
            <a:endParaRPr sz="6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082800" y="1498600"/>
            <a:ext cx="8830310" cy="680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086600" algn="l"/>
              </a:tabLst>
            </a:pPr>
            <a:r>
              <a:rPr dirty="0" sz="4300">
                <a:latin typeface="Arial"/>
                <a:cs typeface="Arial"/>
              </a:rPr>
              <a:t>Add,</a:t>
            </a:r>
            <a:r>
              <a:rPr dirty="0" sz="4300" spc="-5">
                <a:latin typeface="Arial"/>
                <a:cs typeface="Arial"/>
              </a:rPr>
              <a:t> </a:t>
            </a:r>
            <a:r>
              <a:rPr dirty="0" sz="4300">
                <a:latin typeface="Arial"/>
                <a:cs typeface="Arial"/>
              </a:rPr>
              <a:t>remove,</a:t>
            </a:r>
            <a:r>
              <a:rPr dirty="0" sz="4300" spc="-5">
                <a:latin typeface="Arial"/>
                <a:cs typeface="Arial"/>
              </a:rPr>
              <a:t> </a:t>
            </a:r>
            <a:r>
              <a:rPr dirty="0" sz="4300">
                <a:latin typeface="Arial"/>
                <a:cs typeface="Arial"/>
              </a:rPr>
              <a:t>enable</a:t>
            </a:r>
            <a:r>
              <a:rPr dirty="0" sz="4300" spc="-5">
                <a:latin typeface="Arial"/>
                <a:cs typeface="Arial"/>
              </a:rPr>
              <a:t>/</a:t>
            </a:r>
            <a:r>
              <a:rPr dirty="0" sz="4300">
                <a:latin typeface="Arial"/>
                <a:cs typeface="Arial"/>
              </a:rPr>
              <a:t>disable	plugins</a:t>
            </a:r>
            <a:endParaRPr sz="43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806286" y="2743200"/>
            <a:ext cx="11480800" cy="3492500"/>
            <a:chOff x="806286" y="2743200"/>
            <a:chExt cx="11480800" cy="349250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52500" y="2743200"/>
              <a:ext cx="11290300" cy="349250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838036" y="3128103"/>
              <a:ext cx="11417300" cy="1819275"/>
            </a:xfrm>
            <a:custGeom>
              <a:avLst/>
              <a:gdLst/>
              <a:ahLst/>
              <a:cxnLst/>
              <a:rect l="l" t="t" r="r" b="b"/>
              <a:pathLst>
                <a:path w="11417300" h="1819275">
                  <a:moveTo>
                    <a:pt x="0" y="0"/>
                  </a:moveTo>
                  <a:lnTo>
                    <a:pt x="11417300" y="0"/>
                  </a:lnTo>
                  <a:lnTo>
                    <a:pt x="11417300" y="1818996"/>
                  </a:lnTo>
                  <a:lnTo>
                    <a:pt x="0" y="1818996"/>
                  </a:lnTo>
                  <a:lnTo>
                    <a:pt x="0" y="0"/>
                  </a:lnTo>
                  <a:close/>
                </a:path>
              </a:pathLst>
            </a:custGeom>
            <a:ln w="63500">
              <a:solidFill>
                <a:srgbClr val="C8250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8" name="object 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390900" y="139700"/>
            <a:ext cx="6212840" cy="1000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264535" algn="l"/>
              </a:tabLst>
            </a:pPr>
            <a:r>
              <a:rPr dirty="0" sz="6400" spc="-5" b="1">
                <a:latin typeface="Arial"/>
                <a:cs typeface="Arial"/>
              </a:rPr>
              <a:t>M</a:t>
            </a:r>
            <a:r>
              <a:rPr dirty="0" sz="6400" b="1">
                <a:latin typeface="Arial"/>
                <a:cs typeface="Arial"/>
              </a:rPr>
              <a:t>a</a:t>
            </a:r>
            <a:r>
              <a:rPr dirty="0" sz="6400" spc="-5" b="1">
                <a:latin typeface="Arial"/>
                <a:cs typeface="Arial"/>
              </a:rPr>
              <a:t>n</a:t>
            </a:r>
            <a:r>
              <a:rPr dirty="0" sz="6400" b="1">
                <a:latin typeface="Arial"/>
                <a:cs typeface="Arial"/>
              </a:rPr>
              <a:t>a</a:t>
            </a:r>
            <a:r>
              <a:rPr dirty="0" sz="6400" spc="-5" b="1">
                <a:latin typeface="Arial"/>
                <a:cs typeface="Arial"/>
              </a:rPr>
              <a:t>g</a:t>
            </a:r>
            <a:r>
              <a:rPr dirty="0" sz="6400" b="1">
                <a:latin typeface="Arial"/>
                <a:cs typeface="Arial"/>
              </a:rPr>
              <a:t>e	P</a:t>
            </a:r>
            <a:r>
              <a:rPr dirty="0" sz="6400" spc="-5" b="1">
                <a:latin typeface="Arial"/>
                <a:cs typeface="Arial"/>
              </a:rPr>
              <a:t>lugin</a:t>
            </a:r>
            <a:r>
              <a:rPr dirty="0" sz="6400" b="1">
                <a:latin typeface="Arial"/>
                <a:cs typeface="Arial"/>
              </a:rPr>
              <a:t>s</a:t>
            </a:r>
            <a:endParaRPr sz="6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940300" y="1498600"/>
            <a:ext cx="3121660" cy="680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300" spc="-5">
                <a:latin typeface="Arial"/>
                <a:cs typeface="Arial"/>
              </a:rPr>
              <a:t>Filter</a:t>
            </a:r>
            <a:r>
              <a:rPr dirty="0" sz="4300" spc="-80">
                <a:latin typeface="Arial"/>
                <a:cs typeface="Arial"/>
              </a:rPr>
              <a:t> </a:t>
            </a:r>
            <a:r>
              <a:rPr dirty="0" sz="4300">
                <a:latin typeface="Arial"/>
                <a:cs typeface="Arial"/>
              </a:rPr>
              <a:t>plugins</a:t>
            </a:r>
            <a:endParaRPr sz="43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952500" y="2437437"/>
            <a:ext cx="11341735" cy="3798570"/>
            <a:chOff x="952500" y="2437437"/>
            <a:chExt cx="11341735" cy="379857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52500" y="2743199"/>
              <a:ext cx="11290300" cy="349250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8703309" y="2469187"/>
              <a:ext cx="3559175" cy="858519"/>
            </a:xfrm>
            <a:custGeom>
              <a:avLst/>
              <a:gdLst/>
              <a:ahLst/>
              <a:cxnLst/>
              <a:rect l="l" t="t" r="r" b="b"/>
              <a:pathLst>
                <a:path w="3559175" h="858520">
                  <a:moveTo>
                    <a:pt x="0" y="0"/>
                  </a:moveTo>
                  <a:lnTo>
                    <a:pt x="3559069" y="0"/>
                  </a:lnTo>
                  <a:lnTo>
                    <a:pt x="3559069" y="858352"/>
                  </a:lnTo>
                  <a:lnTo>
                    <a:pt x="0" y="858352"/>
                  </a:lnTo>
                  <a:lnTo>
                    <a:pt x="0" y="0"/>
                  </a:lnTo>
                  <a:close/>
                </a:path>
              </a:pathLst>
            </a:custGeom>
            <a:ln w="63500">
              <a:solidFill>
                <a:srgbClr val="C8250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8" name="object 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20900" y="139700"/>
            <a:ext cx="8754745" cy="1000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Finds</a:t>
            </a:r>
            <a:r>
              <a:rPr dirty="0" spc="-30"/>
              <a:t> </a:t>
            </a:r>
            <a:r>
              <a:rPr dirty="0" spc="-35"/>
              <a:t>Jenkins’s </a:t>
            </a:r>
            <a:r>
              <a:rPr dirty="0" spc="-5"/>
              <a:t>plugin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6750" y="2118362"/>
            <a:ext cx="11671300" cy="515620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4419600" y="8204200"/>
            <a:ext cx="4177029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-5">
                <a:latin typeface="Arial"/>
                <a:cs typeface="Arial"/>
              </a:rPr>
              <a:t>https://plugins.jenkins.io/</a:t>
            </a:r>
            <a:endParaRPr sz="30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49400" y="139700"/>
            <a:ext cx="9915525" cy="1000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457960" algn="l"/>
                <a:tab pos="5703570" algn="l"/>
              </a:tabLst>
            </a:pPr>
            <a:r>
              <a:rPr dirty="0" sz="6400" spc="-120" b="1">
                <a:latin typeface="Arial"/>
                <a:cs typeface="Arial"/>
              </a:rPr>
              <a:t>Try	</a:t>
            </a:r>
            <a:r>
              <a:rPr dirty="0" sz="6400" spc="-5" b="1">
                <a:latin typeface="Arial"/>
                <a:cs typeface="Arial"/>
              </a:rPr>
              <a:t>to</a:t>
            </a:r>
            <a:r>
              <a:rPr dirty="0" sz="6400" b="1">
                <a:latin typeface="Arial"/>
                <a:cs typeface="Arial"/>
              </a:rPr>
              <a:t> </a:t>
            </a:r>
            <a:r>
              <a:rPr dirty="0" sz="6400" spc="-5" b="1">
                <a:latin typeface="Arial"/>
                <a:cs typeface="Arial"/>
              </a:rPr>
              <a:t>install</a:t>
            </a:r>
            <a:r>
              <a:rPr dirty="0" sz="6400" b="1">
                <a:latin typeface="Arial"/>
                <a:cs typeface="Arial"/>
              </a:rPr>
              <a:t> a	</a:t>
            </a:r>
            <a:r>
              <a:rPr dirty="0" sz="6400" spc="-5" b="1">
                <a:latin typeface="Arial"/>
                <a:cs typeface="Arial"/>
              </a:rPr>
              <a:t>first</a:t>
            </a:r>
            <a:r>
              <a:rPr dirty="0" sz="6400" spc="-80" b="1">
                <a:latin typeface="Arial"/>
                <a:cs typeface="Arial"/>
              </a:rPr>
              <a:t> </a:t>
            </a:r>
            <a:r>
              <a:rPr dirty="0" sz="6400" spc="-5" b="1">
                <a:latin typeface="Arial"/>
                <a:cs typeface="Arial"/>
              </a:rPr>
              <a:t>plugin</a:t>
            </a:r>
            <a:endParaRPr sz="64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754971" y="1908368"/>
            <a:ext cx="9529445" cy="6368415"/>
            <a:chOff x="1754971" y="1908368"/>
            <a:chExt cx="9529445" cy="636841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98404" y="1908368"/>
              <a:ext cx="9385555" cy="6368267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786721" y="2370687"/>
              <a:ext cx="4006215" cy="701675"/>
            </a:xfrm>
            <a:custGeom>
              <a:avLst/>
              <a:gdLst/>
              <a:ahLst/>
              <a:cxnLst/>
              <a:rect l="l" t="t" r="r" b="b"/>
              <a:pathLst>
                <a:path w="4006215" h="701675">
                  <a:moveTo>
                    <a:pt x="0" y="0"/>
                  </a:moveTo>
                  <a:lnTo>
                    <a:pt x="4006056" y="0"/>
                  </a:lnTo>
                  <a:lnTo>
                    <a:pt x="4006056" y="701542"/>
                  </a:lnTo>
                  <a:lnTo>
                    <a:pt x="0" y="701542"/>
                  </a:lnTo>
                  <a:lnTo>
                    <a:pt x="0" y="0"/>
                  </a:lnTo>
                  <a:close/>
                </a:path>
              </a:pathLst>
            </a:custGeom>
            <a:ln w="63500">
              <a:solidFill>
                <a:srgbClr val="C8250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1574800" y="1498600"/>
            <a:ext cx="9853295" cy="680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374515" algn="l"/>
                <a:tab pos="5285740" algn="l"/>
                <a:tab pos="6348730" algn="l"/>
                <a:tab pos="8382000" algn="l"/>
              </a:tabLst>
            </a:pPr>
            <a:r>
              <a:rPr dirty="0" sz="4300">
                <a:latin typeface="Arial"/>
                <a:cs typeface="Arial"/>
              </a:rPr>
              <a:t>Choose</a:t>
            </a:r>
            <a:r>
              <a:rPr dirty="0" sz="4300" spc="-240">
                <a:latin typeface="Arial"/>
                <a:cs typeface="Arial"/>
              </a:rPr>
              <a:t> </a:t>
            </a:r>
            <a:r>
              <a:rPr dirty="0" sz="4300" spc="-80">
                <a:latin typeface="Arial"/>
                <a:cs typeface="Arial"/>
              </a:rPr>
              <a:t>A</a:t>
            </a:r>
            <a:r>
              <a:rPr dirty="0" sz="4300">
                <a:latin typeface="Arial"/>
                <a:cs typeface="Arial"/>
              </a:rPr>
              <a:t>vailable	</a:t>
            </a:r>
            <a:r>
              <a:rPr dirty="0" sz="4300" spc="-5">
                <a:latin typeface="Arial"/>
                <a:cs typeface="Arial"/>
              </a:rPr>
              <a:t>t</a:t>
            </a:r>
            <a:r>
              <a:rPr dirty="0" sz="4300">
                <a:latin typeface="Arial"/>
                <a:cs typeface="Arial"/>
              </a:rPr>
              <a:t>ab	and	select</a:t>
            </a:r>
            <a:r>
              <a:rPr dirty="0" sz="4300" spc="-5">
                <a:latin typeface="Arial"/>
                <a:cs typeface="Arial"/>
              </a:rPr>
              <a:t> </a:t>
            </a:r>
            <a:r>
              <a:rPr dirty="0" sz="4300">
                <a:latin typeface="Arial"/>
                <a:cs typeface="Arial"/>
              </a:rPr>
              <a:t>a	plugin</a:t>
            </a:r>
            <a:endParaRPr sz="43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786721" y="7683937"/>
            <a:ext cx="5327650" cy="701675"/>
          </a:xfrm>
          <a:custGeom>
            <a:avLst/>
            <a:gdLst/>
            <a:ahLst/>
            <a:cxnLst/>
            <a:rect l="l" t="t" r="r" b="b"/>
            <a:pathLst>
              <a:path w="5327650" h="701675">
                <a:moveTo>
                  <a:pt x="0" y="0"/>
                </a:moveTo>
                <a:lnTo>
                  <a:pt x="5327596" y="0"/>
                </a:lnTo>
                <a:lnTo>
                  <a:pt x="5327596" y="701542"/>
                </a:lnTo>
                <a:lnTo>
                  <a:pt x="0" y="701542"/>
                </a:lnTo>
                <a:lnTo>
                  <a:pt x="0" y="0"/>
                </a:lnTo>
                <a:close/>
              </a:path>
            </a:pathLst>
          </a:custGeom>
          <a:ln w="63500">
            <a:solidFill>
              <a:srgbClr val="C8250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9" name="object 9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619500" y="139700"/>
            <a:ext cx="5761990" cy="1000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264535" algn="l"/>
              </a:tabLst>
            </a:pPr>
            <a:r>
              <a:rPr dirty="0" sz="6400" spc="-5" b="1">
                <a:latin typeface="Arial"/>
                <a:cs typeface="Arial"/>
              </a:rPr>
              <a:t>M</a:t>
            </a:r>
            <a:r>
              <a:rPr dirty="0" sz="6400" b="1">
                <a:latin typeface="Arial"/>
                <a:cs typeface="Arial"/>
              </a:rPr>
              <a:t>a</a:t>
            </a:r>
            <a:r>
              <a:rPr dirty="0" sz="6400" spc="-5" b="1">
                <a:latin typeface="Arial"/>
                <a:cs typeface="Arial"/>
              </a:rPr>
              <a:t>n</a:t>
            </a:r>
            <a:r>
              <a:rPr dirty="0" sz="6400" b="1">
                <a:latin typeface="Arial"/>
                <a:cs typeface="Arial"/>
              </a:rPr>
              <a:t>a</a:t>
            </a:r>
            <a:r>
              <a:rPr dirty="0" sz="6400" spc="-5" b="1">
                <a:latin typeface="Arial"/>
                <a:cs typeface="Arial"/>
              </a:rPr>
              <a:t>g</a:t>
            </a:r>
            <a:r>
              <a:rPr dirty="0" sz="6400" b="1">
                <a:latin typeface="Arial"/>
                <a:cs typeface="Arial"/>
              </a:rPr>
              <a:t>e	N</a:t>
            </a:r>
            <a:r>
              <a:rPr dirty="0" sz="6400" spc="-5" b="1">
                <a:latin typeface="Arial"/>
                <a:cs typeface="Arial"/>
              </a:rPr>
              <a:t>od</a:t>
            </a:r>
            <a:r>
              <a:rPr dirty="0" sz="6400" b="1">
                <a:latin typeface="Arial"/>
                <a:cs typeface="Arial"/>
              </a:rPr>
              <a:t>es</a:t>
            </a:r>
            <a:endParaRPr sz="6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933700" y="1498600"/>
            <a:ext cx="7129145" cy="680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300">
                <a:latin typeface="Arial"/>
                <a:cs typeface="Arial"/>
              </a:rPr>
              <a:t>Add,</a:t>
            </a:r>
            <a:r>
              <a:rPr dirty="0" sz="4300" spc="-25">
                <a:latin typeface="Arial"/>
                <a:cs typeface="Arial"/>
              </a:rPr>
              <a:t> </a:t>
            </a:r>
            <a:r>
              <a:rPr dirty="0" sz="4300">
                <a:latin typeface="Arial"/>
                <a:cs typeface="Arial"/>
              </a:rPr>
              <a:t>remove,</a:t>
            </a:r>
            <a:r>
              <a:rPr dirty="0" sz="4300" spc="-25">
                <a:latin typeface="Arial"/>
                <a:cs typeface="Arial"/>
              </a:rPr>
              <a:t> </a:t>
            </a:r>
            <a:r>
              <a:rPr dirty="0" sz="4300" spc="-5">
                <a:latin typeface="Arial"/>
                <a:cs typeface="Arial"/>
              </a:rPr>
              <a:t>status</a:t>
            </a:r>
            <a:r>
              <a:rPr dirty="0" sz="4300" spc="-25">
                <a:latin typeface="Arial"/>
                <a:cs typeface="Arial"/>
              </a:rPr>
              <a:t> </a:t>
            </a:r>
            <a:r>
              <a:rPr dirty="0" sz="4300">
                <a:latin typeface="Arial"/>
                <a:cs typeface="Arial"/>
              </a:rPr>
              <a:t>of</a:t>
            </a:r>
            <a:r>
              <a:rPr dirty="0" sz="4300" spc="-25">
                <a:latin typeface="Arial"/>
                <a:cs typeface="Arial"/>
              </a:rPr>
              <a:t> </a:t>
            </a:r>
            <a:r>
              <a:rPr dirty="0" sz="4300">
                <a:latin typeface="Arial"/>
                <a:cs typeface="Arial"/>
              </a:rPr>
              <a:t>nodes</a:t>
            </a:r>
            <a:endParaRPr sz="43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413" y="2510012"/>
            <a:ext cx="12893967" cy="475897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619500" y="139700"/>
            <a:ext cx="5761990" cy="1000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264535" algn="l"/>
              </a:tabLst>
            </a:pPr>
            <a:r>
              <a:rPr dirty="0" sz="6400" spc="-5" b="1">
                <a:latin typeface="Arial"/>
                <a:cs typeface="Arial"/>
              </a:rPr>
              <a:t>M</a:t>
            </a:r>
            <a:r>
              <a:rPr dirty="0" sz="6400" b="1">
                <a:latin typeface="Arial"/>
                <a:cs typeface="Arial"/>
              </a:rPr>
              <a:t>a</a:t>
            </a:r>
            <a:r>
              <a:rPr dirty="0" sz="6400" spc="-5" b="1">
                <a:latin typeface="Arial"/>
                <a:cs typeface="Arial"/>
              </a:rPr>
              <a:t>n</a:t>
            </a:r>
            <a:r>
              <a:rPr dirty="0" sz="6400" b="1">
                <a:latin typeface="Arial"/>
                <a:cs typeface="Arial"/>
              </a:rPr>
              <a:t>a</a:t>
            </a:r>
            <a:r>
              <a:rPr dirty="0" sz="6400" spc="-5" b="1">
                <a:latin typeface="Arial"/>
                <a:cs typeface="Arial"/>
              </a:rPr>
              <a:t>g</a:t>
            </a:r>
            <a:r>
              <a:rPr dirty="0" sz="6400" b="1">
                <a:latin typeface="Arial"/>
                <a:cs typeface="Arial"/>
              </a:rPr>
              <a:t>e	N</a:t>
            </a:r>
            <a:r>
              <a:rPr dirty="0" sz="6400" spc="-5" b="1">
                <a:latin typeface="Arial"/>
                <a:cs typeface="Arial"/>
              </a:rPr>
              <a:t>od</a:t>
            </a:r>
            <a:r>
              <a:rPr dirty="0" sz="6400" b="1">
                <a:latin typeface="Arial"/>
                <a:cs typeface="Arial"/>
              </a:rPr>
              <a:t>es</a:t>
            </a:r>
            <a:endParaRPr sz="6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879600" y="1498600"/>
            <a:ext cx="9253855" cy="680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962015" algn="l"/>
                <a:tab pos="7388225" algn="l"/>
              </a:tabLst>
            </a:pPr>
            <a:r>
              <a:rPr dirty="0" sz="4300">
                <a:latin typeface="Arial"/>
                <a:cs typeface="Arial"/>
              </a:rPr>
              <a:t>Mas</a:t>
            </a:r>
            <a:r>
              <a:rPr dirty="0" sz="4300" spc="-5">
                <a:latin typeface="Arial"/>
                <a:cs typeface="Arial"/>
              </a:rPr>
              <a:t>t</a:t>
            </a:r>
            <a:r>
              <a:rPr dirty="0" sz="4300">
                <a:latin typeface="Arial"/>
                <a:cs typeface="Arial"/>
              </a:rPr>
              <a:t>er-slave concept</a:t>
            </a:r>
            <a:r>
              <a:rPr dirty="0" sz="4300" spc="-5">
                <a:latin typeface="Arial"/>
                <a:cs typeface="Arial"/>
              </a:rPr>
              <a:t> t</a:t>
            </a:r>
            <a:r>
              <a:rPr dirty="0" sz="4300">
                <a:latin typeface="Arial"/>
                <a:cs typeface="Arial"/>
              </a:rPr>
              <a:t>o	scale	Jenkins</a:t>
            </a:r>
            <a:endParaRPr sz="43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89568" y="2771613"/>
            <a:ext cx="6825661" cy="553814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2021-08-10T07:20:48Z</dcterms:created>
  <dcterms:modified xsi:type="dcterms:W3CDTF">2021-08-10T07:20:48Z</dcterms:modified>
</cp:coreProperties>
</file>